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5"/>
    <p:sldMasterId id="214748368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y="5143500" cx="9144000"/>
  <p:notesSz cx="6858000" cy="9144000"/>
  <p:embeddedFontLst>
    <p:embeddedFont>
      <p:font typeface="Montserrat"/>
      <p:regular r:id="rId55"/>
      <p:bold r:id="rId56"/>
      <p:italic r:id="rId57"/>
      <p:boldItalic r:id="rId58"/>
    </p:embeddedFont>
    <p:embeddedFont>
      <p:font typeface="Work Sans ExtraBold"/>
      <p:bold r:id="rId59"/>
      <p:boldItalic r:id="rId60"/>
    </p:embeddedFont>
    <p:embeddedFont>
      <p:font typeface="Montserrat Light"/>
      <p:regular r:id="rId61"/>
      <p:bold r:id="rId62"/>
      <p:italic r:id="rId63"/>
      <p:boldItalic r:id="rId64"/>
    </p:embeddedFont>
    <p:embeddedFont>
      <p:font typeface="Work Sans"/>
      <p:regular r:id="rId65"/>
      <p:bold r:id="rId66"/>
      <p:italic r:id="rId67"/>
      <p:boldItalic r:id="rId68"/>
    </p:embeddedFont>
    <p:embeddedFont>
      <p:font typeface="Open Sans ExtraBold"/>
      <p:bold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74CEAA6-27A2-442B-9DA0-C19C99176311}">
  <a:tblStyle styleId="{974CEAA6-27A2-442B-9DA0-C19C991763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0" Type="http://schemas.openxmlformats.org/officeDocument/2006/relationships/font" Target="fonts/OpenSansExtraBold-boldItalic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Light-bold.fntdata"/><Relationship Id="rId61" Type="http://schemas.openxmlformats.org/officeDocument/2006/relationships/font" Target="fonts/MontserratLight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Light-boldItalic.fntdata"/><Relationship Id="rId63" Type="http://schemas.openxmlformats.org/officeDocument/2006/relationships/font" Target="fonts/MontserratLight-italic.fntdata"/><Relationship Id="rId22" Type="http://schemas.openxmlformats.org/officeDocument/2006/relationships/slide" Target="slides/slide15.xml"/><Relationship Id="rId66" Type="http://schemas.openxmlformats.org/officeDocument/2006/relationships/font" Target="fonts/WorkSans-bold.fntdata"/><Relationship Id="rId21" Type="http://schemas.openxmlformats.org/officeDocument/2006/relationships/slide" Target="slides/slide14.xml"/><Relationship Id="rId65" Type="http://schemas.openxmlformats.org/officeDocument/2006/relationships/font" Target="fonts/WorkSans-regular.fntdata"/><Relationship Id="rId24" Type="http://schemas.openxmlformats.org/officeDocument/2006/relationships/slide" Target="slides/slide17.xml"/><Relationship Id="rId68" Type="http://schemas.openxmlformats.org/officeDocument/2006/relationships/font" Target="fonts/WorkSans-boldItalic.fntdata"/><Relationship Id="rId23" Type="http://schemas.openxmlformats.org/officeDocument/2006/relationships/slide" Target="slides/slide16.xml"/><Relationship Id="rId67" Type="http://schemas.openxmlformats.org/officeDocument/2006/relationships/font" Target="fonts/WorkSans-italic.fntdata"/><Relationship Id="rId60" Type="http://schemas.openxmlformats.org/officeDocument/2006/relationships/font" Target="fonts/WorkSansExtraBold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OpenSansExtraBold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5.xml"/><Relationship Id="rId56" Type="http://schemas.openxmlformats.org/officeDocument/2006/relationships/font" Target="fonts/Montserrat-bold.fntdata"/><Relationship Id="rId15" Type="http://schemas.openxmlformats.org/officeDocument/2006/relationships/slide" Target="slides/slide8.xml"/><Relationship Id="rId59" Type="http://schemas.openxmlformats.org/officeDocument/2006/relationships/font" Target="fonts/WorkSansExtraBold-bold.fntdata"/><Relationship Id="rId14" Type="http://schemas.openxmlformats.org/officeDocument/2006/relationships/slide" Target="slides/slide7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95c5211c7c_3_34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95c5211c7c_3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95ca1c11c0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95ca1c11c0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195ca1c11c0_2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195ca1c11c0_2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95ca1c11c0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95ca1c11c0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95ca1c11c0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95ca1c11c0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95ca1c11c0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95ca1c11c0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95ca1c11c0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95ca1c11c0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95ca1c11c0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95ca1c11c0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95ca1c11c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95ca1c11c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195ca1c11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195ca1c11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95ca1c11c0_4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95ca1c11c0_4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95c5211c7c_3_35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95c5211c7c_3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95ca1c11c0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95ca1c11c0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95ca1c11c0_4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95ca1c11c0_4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95ca1c11c0_4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95ca1c11c0_4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95ca1c11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95ca1c11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95c5211c7c_3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95c5211c7c_3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95ca1c11c0_1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95ca1c11c0_1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95ca1c11c0_12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95ca1c11c0_12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95ca1c11c0_1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95ca1c11c0_1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95ca1c11c0_1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95ca1c11c0_1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95c5211c7c_3_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95c5211c7c_3_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95c5211c7c_3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95c5211c7c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95ca1c11c0_1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95ca1c11c0_1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95ca1c11c0_1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95ca1c11c0_1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95ca1c11c0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95ca1c11c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95ca1c11c0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95ca1c11c0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95c5211c7c_3_1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95c5211c7c_3_1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95ca1c11c0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95ca1c11c0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95ca1c11c0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95ca1c11c0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95ca1c11c0_2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95ca1c11c0_2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195ca1c11c0_2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195ca1c11c0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195ca1c11c0_2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195ca1c11c0_2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95c5211c7c_3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95c5211c7c_3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195ca1c11c0_2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195ca1c11c0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95ca1c11c0_2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95ca1c11c0_2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95ca1c11c0_2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95ca1c11c0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95ca1c11c0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95ca1c11c0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95ca1c11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195ca1c11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95ca1c11c0_1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195ca1c11c0_1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95ca1c11c0_1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95ca1c11c0_1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95ca1c11c0_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95ca1c11c0_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95c5211c7c_3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95c5211c7c_3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95c5211c7c_3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95c5211c7c_3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95ca1c11c0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95ca1c11c0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95ca1c11c0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95ca1c11c0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95ca1c11c0_2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95ca1c11c0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type="ctrTitle"/>
          </p:nvPr>
        </p:nvSpPr>
        <p:spPr>
          <a:xfrm>
            <a:off x="1408200" y="1855725"/>
            <a:ext cx="6327600" cy="13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713225" y="3273000"/>
            <a:ext cx="7717500" cy="4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>
            <a:off x="2195" y="2795769"/>
            <a:ext cx="2217513" cy="2346590"/>
          </a:xfrm>
          <a:custGeom>
            <a:rect b="b" l="l" r="r" t="t"/>
            <a:pathLst>
              <a:path extrusionOk="0" h="27015" w="25529">
                <a:moveTo>
                  <a:pt x="1" y="0"/>
                </a:moveTo>
                <a:lnTo>
                  <a:pt x="1" y="27015"/>
                </a:lnTo>
                <a:lnTo>
                  <a:pt x="25008" y="27015"/>
                </a:lnTo>
                <a:cubicBezTo>
                  <a:pt x="25033" y="26900"/>
                  <a:pt x="25046" y="26799"/>
                  <a:pt x="25071" y="26684"/>
                </a:cubicBezTo>
                <a:cubicBezTo>
                  <a:pt x="25249" y="25680"/>
                  <a:pt x="25364" y="24677"/>
                  <a:pt x="25427" y="23673"/>
                </a:cubicBezTo>
                <a:cubicBezTo>
                  <a:pt x="25529" y="21513"/>
                  <a:pt x="25122" y="19251"/>
                  <a:pt x="23559" y="17663"/>
                </a:cubicBezTo>
                <a:cubicBezTo>
                  <a:pt x="20586" y="14651"/>
                  <a:pt x="15910" y="14880"/>
                  <a:pt x="12009" y="14473"/>
                </a:cubicBezTo>
                <a:cubicBezTo>
                  <a:pt x="11221" y="14397"/>
                  <a:pt x="10446" y="14257"/>
                  <a:pt x="9684" y="14028"/>
                </a:cubicBezTo>
                <a:cubicBezTo>
                  <a:pt x="8972" y="13838"/>
                  <a:pt x="8311" y="13482"/>
                  <a:pt x="7765" y="12986"/>
                </a:cubicBezTo>
                <a:cubicBezTo>
                  <a:pt x="7650" y="12898"/>
                  <a:pt x="7549" y="12783"/>
                  <a:pt x="7460" y="12682"/>
                </a:cubicBezTo>
                <a:cubicBezTo>
                  <a:pt x="7320" y="12529"/>
                  <a:pt x="7206" y="12377"/>
                  <a:pt x="7091" y="12211"/>
                </a:cubicBezTo>
                <a:cubicBezTo>
                  <a:pt x="6850" y="11830"/>
                  <a:pt x="6647" y="11436"/>
                  <a:pt x="6494" y="11030"/>
                </a:cubicBezTo>
                <a:cubicBezTo>
                  <a:pt x="6100" y="10064"/>
                  <a:pt x="6011" y="8997"/>
                  <a:pt x="5808" y="7980"/>
                </a:cubicBezTo>
                <a:cubicBezTo>
                  <a:pt x="5465" y="6150"/>
                  <a:pt x="4995" y="4206"/>
                  <a:pt x="3762" y="2758"/>
                </a:cubicBezTo>
                <a:cubicBezTo>
                  <a:pt x="2619" y="1398"/>
                  <a:pt x="1335" y="508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>
            <a:off x="24" y="2523100"/>
            <a:ext cx="2517710" cy="2620381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843660" y="0"/>
            <a:ext cx="2300348" cy="1795036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/>
          <p:nvPr/>
        </p:nvSpPr>
        <p:spPr>
          <a:xfrm>
            <a:off x="6479780" y="0"/>
            <a:ext cx="2664220" cy="2161100"/>
          </a:xfrm>
          <a:custGeom>
            <a:rect b="b" l="l" r="r" t="t"/>
            <a:pathLst>
              <a:path extrusionOk="0" h="28603" w="35262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14"/>
          <p:cNvGrpSpPr/>
          <p:nvPr/>
        </p:nvGrpSpPr>
        <p:grpSpPr>
          <a:xfrm>
            <a:off x="440375" y="609196"/>
            <a:ext cx="805042" cy="805600"/>
            <a:chOff x="310700" y="136696"/>
            <a:chExt cx="805042" cy="805600"/>
          </a:xfrm>
        </p:grpSpPr>
        <p:sp>
          <p:nvSpPr>
            <p:cNvPr id="61" name="Google Shape;61;p14"/>
            <p:cNvSpPr/>
            <p:nvPr/>
          </p:nvSpPr>
          <p:spPr>
            <a:xfrm rot="802252">
              <a:off x="379015" y="204913"/>
              <a:ext cx="668414" cy="669165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379015" y="204913"/>
              <a:ext cx="668415" cy="669166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14"/>
          <p:cNvSpPr/>
          <p:nvPr/>
        </p:nvSpPr>
        <p:spPr>
          <a:xfrm>
            <a:off x="769850" y="734500"/>
            <a:ext cx="555000" cy="555000"/>
          </a:xfrm>
          <a:prstGeom prst="ellipse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rot="5092814">
            <a:off x="8698071" y="4621900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5093311">
            <a:off x="8788742" y="3860042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5093311">
            <a:off x="8433765" y="4402778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5111150" y="3356925"/>
            <a:ext cx="3319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" name="Google Shape;69;p15"/>
          <p:cNvSpPr txBox="1"/>
          <p:nvPr>
            <p:ph hasCustomPrompt="1" idx="2" type="title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5111075" y="3998975"/>
            <a:ext cx="33195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1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1" name="Google Shape;71;p15"/>
          <p:cNvSpPr/>
          <p:nvPr/>
        </p:nvSpPr>
        <p:spPr>
          <a:xfrm rot="10800000">
            <a:off x="26" y="2979800"/>
            <a:ext cx="2772793" cy="2163700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 rot="10800000">
            <a:off x="39" y="2538553"/>
            <a:ext cx="3211398" cy="2604947"/>
          </a:xfrm>
          <a:custGeom>
            <a:rect b="b" l="l" r="r" t="t"/>
            <a:pathLst>
              <a:path extrusionOk="0" h="28603" w="35262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 rot="-4075620">
            <a:off x="2461138" y="1578465"/>
            <a:ext cx="1018726" cy="1641045"/>
          </a:xfrm>
          <a:custGeom>
            <a:rect b="b" l="l" r="r" t="t"/>
            <a:pathLst>
              <a:path extrusionOk="0" h="12594" w="9181">
                <a:moveTo>
                  <a:pt x="5623" y="1"/>
                </a:moveTo>
                <a:cubicBezTo>
                  <a:pt x="4831" y="1"/>
                  <a:pt x="4207" y="182"/>
                  <a:pt x="3861" y="600"/>
                </a:cubicBezTo>
                <a:cubicBezTo>
                  <a:pt x="3204" y="1401"/>
                  <a:pt x="3820" y="3085"/>
                  <a:pt x="4190" y="4687"/>
                </a:cubicBezTo>
                <a:cubicBezTo>
                  <a:pt x="5032" y="8404"/>
                  <a:pt x="1952" y="6432"/>
                  <a:pt x="596" y="9246"/>
                </a:cubicBezTo>
                <a:cubicBezTo>
                  <a:pt x="83" y="10293"/>
                  <a:pt x="1" y="11484"/>
                  <a:pt x="350" y="12593"/>
                </a:cubicBezTo>
                <a:cubicBezTo>
                  <a:pt x="781" y="11587"/>
                  <a:pt x="1356" y="10663"/>
                  <a:pt x="2054" y="9862"/>
                </a:cubicBezTo>
                <a:cubicBezTo>
                  <a:pt x="2896" y="8938"/>
                  <a:pt x="3985" y="8445"/>
                  <a:pt x="5135" y="7993"/>
                </a:cubicBezTo>
                <a:cubicBezTo>
                  <a:pt x="6285" y="7541"/>
                  <a:pt x="7517" y="7028"/>
                  <a:pt x="8236" y="5960"/>
                </a:cubicBezTo>
                <a:cubicBezTo>
                  <a:pt x="8585" y="5426"/>
                  <a:pt x="8729" y="4810"/>
                  <a:pt x="8605" y="4194"/>
                </a:cubicBezTo>
                <a:cubicBezTo>
                  <a:pt x="8482" y="3516"/>
                  <a:pt x="8133" y="2921"/>
                  <a:pt x="7948" y="2263"/>
                </a:cubicBezTo>
                <a:cubicBezTo>
                  <a:pt x="7825" y="1750"/>
                  <a:pt x="8051" y="1216"/>
                  <a:pt x="8523" y="990"/>
                </a:cubicBezTo>
                <a:cubicBezTo>
                  <a:pt x="8729" y="867"/>
                  <a:pt x="8954" y="805"/>
                  <a:pt x="9180" y="744"/>
                </a:cubicBezTo>
                <a:cubicBezTo>
                  <a:pt x="7876" y="286"/>
                  <a:pt x="6617" y="1"/>
                  <a:pt x="56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 rot="-4075620">
            <a:off x="2651550" y="1155296"/>
            <a:ext cx="1547341" cy="2107142"/>
          </a:xfrm>
          <a:custGeom>
            <a:rect b="b" l="l" r="r" t="t"/>
            <a:pathLst>
              <a:path extrusionOk="0" h="16171" w="13945">
                <a:moveTo>
                  <a:pt x="9303" y="0"/>
                </a:moveTo>
                <a:cubicBezTo>
                  <a:pt x="8770" y="103"/>
                  <a:pt x="8215" y="144"/>
                  <a:pt x="7886" y="555"/>
                </a:cubicBezTo>
                <a:cubicBezTo>
                  <a:pt x="7620" y="904"/>
                  <a:pt x="7825" y="1356"/>
                  <a:pt x="7969" y="1684"/>
                </a:cubicBezTo>
                <a:cubicBezTo>
                  <a:pt x="8092" y="2013"/>
                  <a:pt x="8236" y="2341"/>
                  <a:pt x="8318" y="2690"/>
                </a:cubicBezTo>
                <a:cubicBezTo>
                  <a:pt x="8667" y="3779"/>
                  <a:pt x="8359" y="4949"/>
                  <a:pt x="7537" y="5709"/>
                </a:cubicBezTo>
                <a:cubicBezTo>
                  <a:pt x="6736" y="6551"/>
                  <a:pt x="5669" y="6962"/>
                  <a:pt x="4601" y="7373"/>
                </a:cubicBezTo>
                <a:cubicBezTo>
                  <a:pt x="3410" y="7845"/>
                  <a:pt x="2321" y="8400"/>
                  <a:pt x="1500" y="9426"/>
                </a:cubicBezTo>
                <a:cubicBezTo>
                  <a:pt x="884" y="10248"/>
                  <a:pt x="370" y="11131"/>
                  <a:pt x="1" y="12075"/>
                </a:cubicBezTo>
                <a:cubicBezTo>
                  <a:pt x="907" y="14331"/>
                  <a:pt x="3377" y="16170"/>
                  <a:pt x="6288" y="16170"/>
                </a:cubicBezTo>
                <a:cubicBezTo>
                  <a:pt x="6610" y="16170"/>
                  <a:pt x="6938" y="16148"/>
                  <a:pt x="7270" y="16101"/>
                </a:cubicBezTo>
                <a:cubicBezTo>
                  <a:pt x="7948" y="15792"/>
                  <a:pt x="8585" y="15402"/>
                  <a:pt x="9180" y="14971"/>
                </a:cubicBezTo>
                <a:cubicBezTo>
                  <a:pt x="11193" y="13472"/>
                  <a:pt x="12651" y="11377"/>
                  <a:pt x="13308" y="8975"/>
                </a:cubicBezTo>
                <a:cubicBezTo>
                  <a:pt x="13945" y="6674"/>
                  <a:pt x="13904" y="4251"/>
                  <a:pt x="13205" y="1992"/>
                </a:cubicBezTo>
                <a:cubicBezTo>
                  <a:pt x="11973" y="1212"/>
                  <a:pt x="10659" y="534"/>
                  <a:pt x="93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 rot="-4075620">
            <a:off x="3233779" y="651322"/>
            <a:ext cx="1189605" cy="1758189"/>
          </a:xfrm>
          <a:custGeom>
            <a:rect b="b" l="l" r="r" t="t"/>
            <a:pathLst>
              <a:path extrusionOk="0" h="13493" w="10721">
                <a:moveTo>
                  <a:pt x="5011" y="1"/>
                </a:moveTo>
                <a:lnTo>
                  <a:pt x="5011" y="1"/>
                </a:lnTo>
                <a:cubicBezTo>
                  <a:pt x="5278" y="966"/>
                  <a:pt x="5422" y="1972"/>
                  <a:pt x="5463" y="2978"/>
                </a:cubicBezTo>
                <a:cubicBezTo>
                  <a:pt x="5586" y="5751"/>
                  <a:pt x="4724" y="8482"/>
                  <a:pt x="3060" y="10700"/>
                </a:cubicBezTo>
                <a:cubicBezTo>
                  <a:pt x="2218" y="11809"/>
                  <a:pt x="1171" y="12754"/>
                  <a:pt x="0" y="13493"/>
                </a:cubicBezTo>
                <a:cubicBezTo>
                  <a:pt x="5483" y="11665"/>
                  <a:pt x="10720" y="7579"/>
                  <a:pt x="7106" y="1911"/>
                </a:cubicBezTo>
                <a:cubicBezTo>
                  <a:pt x="6736" y="1336"/>
                  <a:pt x="5997" y="658"/>
                  <a:pt x="50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 rot="10800000">
            <a:off x="5164741" y="27"/>
            <a:ext cx="3979259" cy="1753449"/>
          </a:xfrm>
          <a:custGeom>
            <a:rect b="b" l="l" r="r" t="t"/>
            <a:pathLst>
              <a:path extrusionOk="0" h="20446" w="46720">
                <a:moveTo>
                  <a:pt x="6371" y="1"/>
                </a:moveTo>
                <a:cubicBezTo>
                  <a:pt x="2895" y="1"/>
                  <a:pt x="0" y="1696"/>
                  <a:pt x="0" y="1696"/>
                </a:cubicBezTo>
                <a:lnTo>
                  <a:pt x="0" y="5988"/>
                </a:lnTo>
                <a:cubicBezTo>
                  <a:pt x="513" y="5516"/>
                  <a:pt x="1088" y="5126"/>
                  <a:pt x="1725" y="4859"/>
                </a:cubicBezTo>
                <a:cubicBezTo>
                  <a:pt x="2584" y="4453"/>
                  <a:pt x="3517" y="4246"/>
                  <a:pt x="4458" y="4246"/>
                </a:cubicBezTo>
                <a:cubicBezTo>
                  <a:pt x="5090" y="4246"/>
                  <a:pt x="5726" y="4340"/>
                  <a:pt x="6346" y="4530"/>
                </a:cubicBezTo>
                <a:cubicBezTo>
                  <a:pt x="8276" y="5126"/>
                  <a:pt x="8584" y="6255"/>
                  <a:pt x="8872" y="7343"/>
                </a:cubicBezTo>
                <a:cubicBezTo>
                  <a:pt x="9118" y="8329"/>
                  <a:pt x="9406" y="9356"/>
                  <a:pt x="10966" y="10075"/>
                </a:cubicBezTo>
                <a:cubicBezTo>
                  <a:pt x="12342" y="10711"/>
                  <a:pt x="15320" y="10794"/>
                  <a:pt x="18749" y="10876"/>
                </a:cubicBezTo>
                <a:cubicBezTo>
                  <a:pt x="23452" y="10999"/>
                  <a:pt x="29305" y="11143"/>
                  <a:pt x="33022" y="12888"/>
                </a:cubicBezTo>
                <a:cubicBezTo>
                  <a:pt x="36328" y="14449"/>
                  <a:pt x="37848" y="16420"/>
                  <a:pt x="38546" y="17776"/>
                </a:cubicBezTo>
                <a:cubicBezTo>
                  <a:pt x="39306" y="19275"/>
                  <a:pt x="39244" y="20384"/>
                  <a:pt x="39244" y="20445"/>
                </a:cubicBezTo>
                <a:lnTo>
                  <a:pt x="45652" y="20445"/>
                </a:lnTo>
                <a:cubicBezTo>
                  <a:pt x="45652" y="20445"/>
                  <a:pt x="46720" y="14141"/>
                  <a:pt x="37252" y="10342"/>
                </a:cubicBezTo>
                <a:cubicBezTo>
                  <a:pt x="31633" y="8086"/>
                  <a:pt x="27858" y="7850"/>
                  <a:pt x="24374" y="7850"/>
                </a:cubicBezTo>
                <a:cubicBezTo>
                  <a:pt x="23450" y="7850"/>
                  <a:pt x="22547" y="7867"/>
                  <a:pt x="21635" y="7867"/>
                </a:cubicBezTo>
                <a:cubicBezTo>
                  <a:pt x="20192" y="7867"/>
                  <a:pt x="18728" y="7825"/>
                  <a:pt x="17127" y="7610"/>
                </a:cubicBezTo>
                <a:cubicBezTo>
                  <a:pt x="10720" y="6727"/>
                  <a:pt x="14149" y="2127"/>
                  <a:pt x="9467" y="505"/>
                </a:cubicBezTo>
                <a:cubicBezTo>
                  <a:pt x="8424" y="142"/>
                  <a:pt x="7373" y="1"/>
                  <a:pt x="637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/>
          <p:nvPr/>
        </p:nvSpPr>
        <p:spPr>
          <a:xfrm rot="10800000">
            <a:off x="5827638" y="21"/>
            <a:ext cx="3316362" cy="1362469"/>
          </a:xfrm>
          <a:custGeom>
            <a:rect b="b" l="l" r="r" t="t"/>
            <a:pathLst>
              <a:path extrusionOk="0" h="15887" w="38937">
                <a:moveTo>
                  <a:pt x="4536" y="0"/>
                </a:moveTo>
                <a:cubicBezTo>
                  <a:pt x="1911" y="0"/>
                  <a:pt x="17" y="1782"/>
                  <a:pt x="0" y="1799"/>
                </a:cubicBezTo>
                <a:lnTo>
                  <a:pt x="0" y="15886"/>
                </a:lnTo>
                <a:lnTo>
                  <a:pt x="38936" y="15886"/>
                </a:lnTo>
                <a:cubicBezTo>
                  <a:pt x="38916" y="14983"/>
                  <a:pt x="38690" y="14120"/>
                  <a:pt x="38259" y="13340"/>
                </a:cubicBezTo>
                <a:cubicBezTo>
                  <a:pt x="37047" y="10937"/>
                  <a:pt x="34665" y="9438"/>
                  <a:pt x="32878" y="8596"/>
                </a:cubicBezTo>
                <a:cubicBezTo>
                  <a:pt x="29223" y="6871"/>
                  <a:pt x="23411" y="6727"/>
                  <a:pt x="18749" y="6625"/>
                </a:cubicBezTo>
                <a:cubicBezTo>
                  <a:pt x="15279" y="6543"/>
                  <a:pt x="12260" y="6460"/>
                  <a:pt x="10823" y="5803"/>
                </a:cubicBezTo>
                <a:cubicBezTo>
                  <a:pt x="9118" y="5002"/>
                  <a:pt x="8810" y="3852"/>
                  <a:pt x="8564" y="2846"/>
                </a:cubicBezTo>
                <a:cubicBezTo>
                  <a:pt x="8276" y="1758"/>
                  <a:pt x="8030" y="813"/>
                  <a:pt x="6243" y="259"/>
                </a:cubicBezTo>
                <a:cubicBezTo>
                  <a:pt x="5650" y="76"/>
                  <a:pt x="5077" y="0"/>
                  <a:pt x="45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Font typeface="Livvic"/>
              <a:buAutoNum type="arabicPeriod"/>
              <a:defRPr sz="1100">
                <a:latin typeface="Montserrat"/>
                <a:ea typeface="Montserrat"/>
                <a:cs typeface="Montserrat"/>
                <a:sym typeface="Montserrat"/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romanLcPeriod"/>
              <a:defRPr sz="1100"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rabicPeriod"/>
              <a:defRPr sz="1100"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Font typeface="Roboto Condensed Light"/>
              <a:buAutoNum type="alphaLcPeriod"/>
              <a:defRPr sz="1100"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Font typeface="Roboto Condensed Light"/>
              <a:buAutoNum type="romanLcPeriod"/>
              <a:defRPr sz="1100"/>
            </a:lvl9pPr>
          </a:lstStyle>
          <a:p/>
        </p:txBody>
      </p:sp>
      <p:sp>
        <p:nvSpPr>
          <p:cNvPr id="81" name="Google Shape;81;p16"/>
          <p:cNvSpPr/>
          <p:nvPr/>
        </p:nvSpPr>
        <p:spPr>
          <a:xfrm rot="10800000">
            <a:off x="11" y="-17956"/>
            <a:ext cx="9143989" cy="475156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 flipH="1" rot="10800000">
            <a:off x="-23" y="-17948"/>
            <a:ext cx="9143989" cy="308181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347525" y="539500"/>
            <a:ext cx="5083200" cy="10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1" type="subTitle"/>
          </p:nvPr>
        </p:nvSpPr>
        <p:spPr>
          <a:xfrm>
            <a:off x="4116750" y="3328000"/>
            <a:ext cx="18312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6" name="Google Shape;86;p17"/>
          <p:cNvSpPr txBox="1"/>
          <p:nvPr>
            <p:ph idx="2" type="subTitle"/>
          </p:nvPr>
        </p:nvSpPr>
        <p:spPr>
          <a:xfrm>
            <a:off x="4116764" y="2945425"/>
            <a:ext cx="1831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3" type="subTitle"/>
          </p:nvPr>
        </p:nvSpPr>
        <p:spPr>
          <a:xfrm>
            <a:off x="6599523" y="3328000"/>
            <a:ext cx="18312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8" name="Google Shape;88;p17"/>
          <p:cNvSpPr txBox="1"/>
          <p:nvPr>
            <p:ph idx="4" type="subTitle"/>
          </p:nvPr>
        </p:nvSpPr>
        <p:spPr>
          <a:xfrm>
            <a:off x="6599535" y="2945425"/>
            <a:ext cx="1831200" cy="3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Font typeface="Work Sans"/>
              <a:buNone/>
              <a:defRPr b="1" sz="3000"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9" name="Google Shape;89;p17"/>
          <p:cNvSpPr/>
          <p:nvPr/>
        </p:nvSpPr>
        <p:spPr>
          <a:xfrm rot="5400000">
            <a:off x="-107446" y="107511"/>
            <a:ext cx="2571733" cy="2356710"/>
          </a:xfrm>
          <a:custGeom>
            <a:rect b="b" l="l" r="r" t="t"/>
            <a:pathLst>
              <a:path extrusionOk="0" h="14347" w="15656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/>
          <p:nvPr/>
        </p:nvSpPr>
        <p:spPr>
          <a:xfrm>
            <a:off x="350626" y="3807805"/>
            <a:ext cx="973200" cy="93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>
            <a:off x="1" y="12"/>
            <a:ext cx="1078911" cy="1737227"/>
          </a:xfrm>
          <a:custGeom>
            <a:rect b="b" l="l" r="r" t="t"/>
            <a:pathLst>
              <a:path extrusionOk="0" h="11972" w="7435">
                <a:moveTo>
                  <a:pt x="1" y="1"/>
                </a:moveTo>
                <a:lnTo>
                  <a:pt x="1" y="11234"/>
                </a:lnTo>
                <a:cubicBezTo>
                  <a:pt x="141" y="11234"/>
                  <a:pt x="268" y="11246"/>
                  <a:pt x="407" y="11246"/>
                </a:cubicBezTo>
                <a:cubicBezTo>
                  <a:pt x="1791" y="11334"/>
                  <a:pt x="3077" y="11971"/>
                  <a:pt x="4470" y="11971"/>
                </a:cubicBezTo>
                <a:cubicBezTo>
                  <a:pt x="4496" y="11971"/>
                  <a:pt x="4523" y="11971"/>
                  <a:pt x="4550" y="11971"/>
                </a:cubicBezTo>
                <a:cubicBezTo>
                  <a:pt x="5554" y="11945"/>
                  <a:pt x="6735" y="11424"/>
                  <a:pt x="7053" y="10408"/>
                </a:cubicBezTo>
                <a:cubicBezTo>
                  <a:pt x="7434" y="9201"/>
                  <a:pt x="6723" y="7854"/>
                  <a:pt x="6291" y="6748"/>
                </a:cubicBezTo>
                <a:cubicBezTo>
                  <a:pt x="5694" y="5236"/>
                  <a:pt x="5516" y="3724"/>
                  <a:pt x="5910" y="2148"/>
                </a:cubicBezTo>
                <a:cubicBezTo>
                  <a:pt x="6100" y="1399"/>
                  <a:pt x="6380" y="687"/>
                  <a:pt x="672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2190580" y="3049411"/>
            <a:ext cx="312600" cy="31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1102205" y="3424722"/>
            <a:ext cx="1537510" cy="1539269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/>
          <p:nvPr/>
        </p:nvSpPr>
        <p:spPr>
          <a:xfrm>
            <a:off x="1354451" y="2945417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2714601" y="4690442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167471" y="4201738"/>
            <a:ext cx="488700" cy="4887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9" name="Google Shape;99;p18"/>
          <p:cNvSpPr/>
          <p:nvPr/>
        </p:nvSpPr>
        <p:spPr>
          <a:xfrm rot="10800000">
            <a:off x="11" y="-17956"/>
            <a:ext cx="9143989" cy="475156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 flipH="1" rot="10800000">
            <a:off x="-23" y="-17948"/>
            <a:ext cx="9143989" cy="308181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idx="1" type="subTitle"/>
          </p:nvPr>
        </p:nvSpPr>
        <p:spPr>
          <a:xfrm>
            <a:off x="713225" y="1718200"/>
            <a:ext cx="4157100" cy="25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1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04" name="Google Shape;104;p19"/>
          <p:cNvSpPr/>
          <p:nvPr/>
        </p:nvSpPr>
        <p:spPr>
          <a:xfrm>
            <a:off x="4499775" y="1491174"/>
            <a:ext cx="4644251" cy="3652382"/>
          </a:xfrm>
          <a:custGeom>
            <a:rect b="b" l="l" r="r" t="t"/>
            <a:pathLst>
              <a:path extrusionOk="0" h="14449" w="14575">
                <a:moveTo>
                  <a:pt x="14575" y="1"/>
                </a:moveTo>
                <a:cubicBezTo>
                  <a:pt x="14143" y="433"/>
                  <a:pt x="13876" y="1005"/>
                  <a:pt x="13812" y="1615"/>
                </a:cubicBezTo>
                <a:cubicBezTo>
                  <a:pt x="13698" y="2530"/>
                  <a:pt x="14054" y="3356"/>
                  <a:pt x="13444" y="4169"/>
                </a:cubicBezTo>
                <a:cubicBezTo>
                  <a:pt x="13012" y="4741"/>
                  <a:pt x="12338" y="4931"/>
                  <a:pt x="11703" y="5198"/>
                </a:cubicBezTo>
                <a:cubicBezTo>
                  <a:pt x="10737" y="5617"/>
                  <a:pt x="9822" y="6329"/>
                  <a:pt x="9518" y="7371"/>
                </a:cubicBezTo>
                <a:cubicBezTo>
                  <a:pt x="9302" y="8121"/>
                  <a:pt x="9429" y="8921"/>
                  <a:pt x="9149" y="9645"/>
                </a:cubicBezTo>
                <a:cubicBezTo>
                  <a:pt x="8672" y="10849"/>
                  <a:pt x="7688" y="11210"/>
                  <a:pt x="6524" y="11210"/>
                </a:cubicBezTo>
                <a:cubicBezTo>
                  <a:pt x="6385" y="11210"/>
                  <a:pt x="6243" y="11205"/>
                  <a:pt x="6099" y="11196"/>
                </a:cubicBezTo>
                <a:cubicBezTo>
                  <a:pt x="5885" y="11182"/>
                  <a:pt x="5672" y="11174"/>
                  <a:pt x="5463" y="11174"/>
                </a:cubicBezTo>
                <a:cubicBezTo>
                  <a:pt x="4311" y="11174"/>
                  <a:pt x="3244" y="11407"/>
                  <a:pt x="2287" y="12149"/>
                </a:cubicBezTo>
                <a:cubicBezTo>
                  <a:pt x="1563" y="12695"/>
                  <a:pt x="1068" y="13496"/>
                  <a:pt x="394" y="14105"/>
                </a:cubicBezTo>
                <a:cubicBezTo>
                  <a:pt x="267" y="14233"/>
                  <a:pt x="127" y="14347"/>
                  <a:pt x="0" y="14449"/>
                </a:cubicBezTo>
                <a:lnTo>
                  <a:pt x="14575" y="14449"/>
                </a:lnTo>
                <a:lnTo>
                  <a:pt x="14575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5516275" y="2067750"/>
            <a:ext cx="2914500" cy="9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7" name="Google Shape;107;p20"/>
          <p:cNvSpPr txBox="1"/>
          <p:nvPr>
            <p:ph idx="1" type="subTitle"/>
          </p:nvPr>
        </p:nvSpPr>
        <p:spPr>
          <a:xfrm>
            <a:off x="3358625" y="3015150"/>
            <a:ext cx="50715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08" name="Google Shape;108;p20"/>
          <p:cNvGrpSpPr/>
          <p:nvPr/>
        </p:nvGrpSpPr>
        <p:grpSpPr>
          <a:xfrm rot="5400000">
            <a:off x="4720576" y="4391230"/>
            <a:ext cx="533250" cy="526173"/>
            <a:chOff x="122176" y="1787155"/>
            <a:chExt cx="533250" cy="526173"/>
          </a:xfrm>
        </p:grpSpPr>
        <p:sp>
          <p:nvSpPr>
            <p:cNvPr id="109" name="Google Shape;109;p20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              </a:t>
              </a:r>
              <a:endParaRPr/>
            </a:p>
          </p:txBody>
        </p:sp>
        <p:sp>
          <p:nvSpPr>
            <p:cNvPr id="110" name="Google Shape;110;p20"/>
            <p:cNvSpPr/>
            <p:nvPr/>
          </p:nvSpPr>
          <p:spPr>
            <a:xfrm>
              <a:off x="122176" y="17871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0"/>
            <p:cNvSpPr/>
            <p:nvPr/>
          </p:nvSpPr>
          <p:spPr>
            <a:xfrm>
              <a:off x="585525" y="18961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112" name="Google Shape;112;p20"/>
            <p:cNvSpPr/>
            <p:nvPr/>
          </p:nvSpPr>
          <p:spPr>
            <a:xfrm>
              <a:off x="431225" y="22461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grpSp>
        <p:nvGrpSpPr>
          <p:cNvPr id="113" name="Google Shape;113;p20"/>
          <p:cNvGrpSpPr/>
          <p:nvPr/>
        </p:nvGrpSpPr>
        <p:grpSpPr>
          <a:xfrm rot="9985924">
            <a:off x="8309573" y="276408"/>
            <a:ext cx="533254" cy="526177"/>
            <a:chOff x="122176" y="1787155"/>
            <a:chExt cx="533250" cy="526173"/>
          </a:xfrm>
        </p:grpSpPr>
        <p:sp>
          <p:nvSpPr>
            <p:cNvPr id="114" name="Google Shape;114;p20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              </a:t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122176" y="17871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585525" y="18961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431225" y="22461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sp>
        <p:nvSpPr>
          <p:cNvPr id="118" name="Google Shape;118;p20"/>
          <p:cNvSpPr/>
          <p:nvPr/>
        </p:nvSpPr>
        <p:spPr>
          <a:xfrm rot="-5400000">
            <a:off x="-1207883" y="1207906"/>
            <a:ext cx="4496023" cy="2080261"/>
          </a:xfrm>
          <a:custGeom>
            <a:rect b="b" l="l" r="r" t="t"/>
            <a:pathLst>
              <a:path extrusionOk="0" h="11853" w="25618">
                <a:moveTo>
                  <a:pt x="1437" y="1"/>
                </a:moveTo>
                <a:cubicBezTo>
                  <a:pt x="1488" y="738"/>
                  <a:pt x="1386" y="1462"/>
                  <a:pt x="1157" y="2161"/>
                </a:cubicBezTo>
                <a:cubicBezTo>
                  <a:pt x="662" y="3711"/>
                  <a:pt x="1" y="4880"/>
                  <a:pt x="331" y="6545"/>
                </a:cubicBezTo>
                <a:cubicBezTo>
                  <a:pt x="611" y="7968"/>
                  <a:pt x="1360" y="9264"/>
                  <a:pt x="2441" y="10230"/>
                </a:cubicBezTo>
                <a:cubicBezTo>
                  <a:pt x="3680" y="11314"/>
                  <a:pt x="5381" y="11853"/>
                  <a:pt x="7039" y="11853"/>
                </a:cubicBezTo>
                <a:cubicBezTo>
                  <a:pt x="7421" y="11853"/>
                  <a:pt x="7800" y="11824"/>
                  <a:pt x="8171" y="11767"/>
                </a:cubicBezTo>
                <a:cubicBezTo>
                  <a:pt x="9696" y="11526"/>
                  <a:pt x="11107" y="10827"/>
                  <a:pt x="12212" y="9747"/>
                </a:cubicBezTo>
                <a:cubicBezTo>
                  <a:pt x="13432" y="8565"/>
                  <a:pt x="13597" y="7015"/>
                  <a:pt x="14309" y="5579"/>
                </a:cubicBezTo>
                <a:cubicBezTo>
                  <a:pt x="14969" y="4232"/>
                  <a:pt x="16316" y="3152"/>
                  <a:pt x="17828" y="2974"/>
                </a:cubicBezTo>
                <a:cubicBezTo>
                  <a:pt x="18010" y="2953"/>
                  <a:pt x="18191" y="2943"/>
                  <a:pt x="18373" y="2943"/>
                </a:cubicBezTo>
                <a:cubicBezTo>
                  <a:pt x="19402" y="2943"/>
                  <a:pt x="20426" y="3267"/>
                  <a:pt x="21323" y="3775"/>
                </a:cubicBezTo>
                <a:cubicBezTo>
                  <a:pt x="22886" y="4639"/>
                  <a:pt x="24017" y="6367"/>
                  <a:pt x="25618" y="7167"/>
                </a:cubicBezTo>
                <a:lnTo>
                  <a:pt x="2561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20"/>
          <p:cNvGrpSpPr/>
          <p:nvPr/>
        </p:nvGrpSpPr>
        <p:grpSpPr>
          <a:xfrm>
            <a:off x="2913797" y="1089375"/>
            <a:ext cx="837021" cy="867624"/>
            <a:chOff x="1772410" y="800875"/>
            <a:chExt cx="837021" cy="867624"/>
          </a:xfrm>
        </p:grpSpPr>
        <p:sp>
          <p:nvSpPr>
            <p:cNvPr id="120" name="Google Shape;120;p20"/>
            <p:cNvSpPr/>
            <p:nvPr/>
          </p:nvSpPr>
          <p:spPr>
            <a:xfrm rot="605709">
              <a:off x="1832942" y="857785"/>
              <a:ext cx="715955" cy="753803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1832926" y="857800"/>
              <a:ext cx="715985" cy="753817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0"/>
          <p:cNvSpPr/>
          <p:nvPr/>
        </p:nvSpPr>
        <p:spPr>
          <a:xfrm rot="5400000">
            <a:off x="2758320" y="1092377"/>
            <a:ext cx="896400" cy="8616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20"/>
          <p:cNvGrpSpPr/>
          <p:nvPr/>
        </p:nvGrpSpPr>
        <p:grpSpPr>
          <a:xfrm rot="8100000">
            <a:off x="2633206" y="919403"/>
            <a:ext cx="533245" cy="176146"/>
            <a:chOff x="122176" y="1787155"/>
            <a:chExt cx="533250" cy="176148"/>
          </a:xfrm>
        </p:grpSpPr>
        <p:sp>
          <p:nvSpPr>
            <p:cNvPr id="124" name="Google Shape;124;p20"/>
            <p:cNvSpPr/>
            <p:nvPr/>
          </p:nvSpPr>
          <p:spPr>
            <a:xfrm>
              <a:off x="122176" y="17871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585525" y="18961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sp>
        <p:nvSpPr>
          <p:cNvPr id="126" name="Google Shape;126;p20"/>
          <p:cNvSpPr/>
          <p:nvPr/>
        </p:nvSpPr>
        <p:spPr>
          <a:xfrm rot="5400000">
            <a:off x="3749464" y="1888441"/>
            <a:ext cx="69900" cy="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27" name="Google Shape;127;p20"/>
          <p:cNvSpPr/>
          <p:nvPr/>
        </p:nvSpPr>
        <p:spPr>
          <a:xfrm rot="5400000">
            <a:off x="-740306" y="740311"/>
            <a:ext cx="3337066" cy="1856493"/>
          </a:xfrm>
          <a:custGeom>
            <a:rect b="b" l="l" r="r" t="t"/>
            <a:pathLst>
              <a:path extrusionOk="0" h="16180" w="39307">
                <a:moveTo>
                  <a:pt x="4458" y="1"/>
                </a:moveTo>
                <a:cubicBezTo>
                  <a:pt x="3517" y="1"/>
                  <a:pt x="2584" y="208"/>
                  <a:pt x="1725" y="613"/>
                </a:cubicBezTo>
                <a:cubicBezTo>
                  <a:pt x="1088" y="880"/>
                  <a:pt x="513" y="1270"/>
                  <a:pt x="0" y="1743"/>
                </a:cubicBezTo>
                <a:lnTo>
                  <a:pt x="0" y="2112"/>
                </a:lnTo>
                <a:cubicBezTo>
                  <a:pt x="17" y="2078"/>
                  <a:pt x="1886" y="305"/>
                  <a:pt x="4504" y="305"/>
                </a:cubicBezTo>
                <a:cubicBezTo>
                  <a:pt x="5054" y="305"/>
                  <a:pt x="5637" y="383"/>
                  <a:pt x="6243" y="572"/>
                </a:cubicBezTo>
                <a:cubicBezTo>
                  <a:pt x="8009" y="1127"/>
                  <a:pt x="8256" y="2071"/>
                  <a:pt x="8564" y="3160"/>
                </a:cubicBezTo>
                <a:cubicBezTo>
                  <a:pt x="8831" y="4166"/>
                  <a:pt x="9118" y="5316"/>
                  <a:pt x="10823" y="6096"/>
                </a:cubicBezTo>
                <a:cubicBezTo>
                  <a:pt x="12260" y="6774"/>
                  <a:pt x="15258" y="6836"/>
                  <a:pt x="18749" y="6938"/>
                </a:cubicBezTo>
                <a:cubicBezTo>
                  <a:pt x="23411" y="7041"/>
                  <a:pt x="29223" y="7185"/>
                  <a:pt x="32878" y="8889"/>
                </a:cubicBezTo>
                <a:cubicBezTo>
                  <a:pt x="34665" y="9731"/>
                  <a:pt x="37047" y="11251"/>
                  <a:pt x="38259" y="13633"/>
                </a:cubicBezTo>
                <a:cubicBezTo>
                  <a:pt x="38690" y="14413"/>
                  <a:pt x="38916" y="15276"/>
                  <a:pt x="38936" y="16179"/>
                </a:cubicBezTo>
                <a:lnTo>
                  <a:pt x="39244" y="16179"/>
                </a:lnTo>
                <a:cubicBezTo>
                  <a:pt x="39244" y="16118"/>
                  <a:pt x="39306" y="15009"/>
                  <a:pt x="38546" y="13530"/>
                </a:cubicBezTo>
                <a:cubicBezTo>
                  <a:pt x="37868" y="12154"/>
                  <a:pt x="36349" y="10203"/>
                  <a:pt x="33022" y="8643"/>
                </a:cubicBezTo>
                <a:cubicBezTo>
                  <a:pt x="29305" y="6877"/>
                  <a:pt x="23452" y="6733"/>
                  <a:pt x="18770" y="6630"/>
                </a:cubicBezTo>
                <a:cubicBezTo>
                  <a:pt x="15340" y="6548"/>
                  <a:pt x="12363" y="6466"/>
                  <a:pt x="10966" y="5829"/>
                </a:cubicBezTo>
                <a:cubicBezTo>
                  <a:pt x="9406" y="5111"/>
                  <a:pt x="9118" y="4084"/>
                  <a:pt x="8872" y="3077"/>
                </a:cubicBezTo>
                <a:cubicBezTo>
                  <a:pt x="8584" y="2010"/>
                  <a:pt x="8276" y="880"/>
                  <a:pt x="6346" y="285"/>
                </a:cubicBezTo>
                <a:cubicBezTo>
                  <a:pt x="5726" y="95"/>
                  <a:pt x="5090" y="1"/>
                  <a:pt x="445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713225" y="980375"/>
            <a:ext cx="3610800" cy="21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30" name="Google Shape;130;p21"/>
          <p:cNvSpPr txBox="1"/>
          <p:nvPr>
            <p:ph idx="1" type="subTitle"/>
          </p:nvPr>
        </p:nvSpPr>
        <p:spPr>
          <a:xfrm>
            <a:off x="713225" y="3555950"/>
            <a:ext cx="3265200" cy="93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31" name="Google Shape;131;p21"/>
          <p:cNvSpPr/>
          <p:nvPr/>
        </p:nvSpPr>
        <p:spPr>
          <a:xfrm>
            <a:off x="7190800" y="4040248"/>
            <a:ext cx="460800" cy="4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7870425" y="782948"/>
            <a:ext cx="460800" cy="4428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</a:t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4761976" y="1085030"/>
            <a:ext cx="973200" cy="9351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</a:t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6793705" y="782959"/>
            <a:ext cx="1537510" cy="1539269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5807501" y="4482280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>
            <a:off x="5453151" y="4208730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37" name="Google Shape;137;p21"/>
          <p:cNvSpPr/>
          <p:nvPr/>
        </p:nvSpPr>
        <p:spPr>
          <a:xfrm>
            <a:off x="8406126" y="2195930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/>
          <p:nvPr/>
        </p:nvSpPr>
        <p:spPr>
          <a:xfrm>
            <a:off x="6562051" y="718305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2406000" y="539500"/>
            <a:ext cx="4332000" cy="11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hasCustomPrompt="1" type="title"/>
          </p:nvPr>
        </p:nvSpPr>
        <p:spPr>
          <a:xfrm>
            <a:off x="1430550" y="1744625"/>
            <a:ext cx="6282900" cy="10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1851450" y="2691975"/>
            <a:ext cx="54411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 rot="9606731">
            <a:off x="2609832" y="4548983"/>
            <a:ext cx="1887245" cy="431256"/>
          </a:xfrm>
          <a:custGeom>
            <a:rect b="b" l="l" r="r" t="t"/>
            <a:pathLst>
              <a:path extrusionOk="0" h="8596" w="22098">
                <a:moveTo>
                  <a:pt x="564" y="1"/>
                </a:moveTo>
                <a:cubicBezTo>
                  <a:pt x="377" y="1"/>
                  <a:pt x="189" y="4"/>
                  <a:pt x="1" y="11"/>
                </a:cubicBezTo>
                <a:lnTo>
                  <a:pt x="1" y="340"/>
                </a:lnTo>
                <a:lnTo>
                  <a:pt x="1" y="853"/>
                </a:lnTo>
                <a:cubicBezTo>
                  <a:pt x="390" y="833"/>
                  <a:pt x="791" y="818"/>
                  <a:pt x="1193" y="818"/>
                </a:cubicBezTo>
                <a:cubicBezTo>
                  <a:pt x="2466" y="818"/>
                  <a:pt x="3761" y="968"/>
                  <a:pt x="4806" y="1592"/>
                </a:cubicBezTo>
                <a:cubicBezTo>
                  <a:pt x="6223" y="2434"/>
                  <a:pt x="7003" y="4036"/>
                  <a:pt x="8236" y="5104"/>
                </a:cubicBezTo>
                <a:cubicBezTo>
                  <a:pt x="9201" y="5967"/>
                  <a:pt x="10310" y="6644"/>
                  <a:pt x="11521" y="7117"/>
                </a:cubicBezTo>
                <a:cubicBezTo>
                  <a:pt x="14212" y="8225"/>
                  <a:pt x="17169" y="8472"/>
                  <a:pt x="20044" y="8554"/>
                </a:cubicBezTo>
                <a:lnTo>
                  <a:pt x="21461" y="8595"/>
                </a:lnTo>
                <a:cubicBezTo>
                  <a:pt x="21687" y="8349"/>
                  <a:pt x="21892" y="8082"/>
                  <a:pt x="22097" y="7835"/>
                </a:cubicBezTo>
                <a:cubicBezTo>
                  <a:pt x="21420" y="7815"/>
                  <a:pt x="20742" y="7794"/>
                  <a:pt x="20064" y="7774"/>
                </a:cubicBezTo>
                <a:cubicBezTo>
                  <a:pt x="16820" y="7692"/>
                  <a:pt x="13370" y="7384"/>
                  <a:pt x="10495" y="5761"/>
                </a:cubicBezTo>
                <a:cubicBezTo>
                  <a:pt x="7784" y="4242"/>
                  <a:pt x="6552" y="874"/>
                  <a:pt x="3348" y="258"/>
                </a:cubicBezTo>
                <a:cubicBezTo>
                  <a:pt x="2424" y="86"/>
                  <a:pt x="1500" y="1"/>
                  <a:pt x="564" y="1"/>
                </a:cubicBez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/>
          <p:nvPr/>
        </p:nvSpPr>
        <p:spPr>
          <a:xfrm rot="9606731">
            <a:off x="2665285" y="4481519"/>
            <a:ext cx="1788945" cy="429701"/>
          </a:xfrm>
          <a:custGeom>
            <a:rect b="b" l="l" r="r" t="t"/>
            <a:pathLst>
              <a:path extrusionOk="0" h="8565" w="20947">
                <a:moveTo>
                  <a:pt x="0" y="1"/>
                </a:moveTo>
                <a:lnTo>
                  <a:pt x="0" y="1"/>
                </a:lnTo>
                <a:cubicBezTo>
                  <a:pt x="21" y="288"/>
                  <a:pt x="62" y="535"/>
                  <a:pt x="103" y="802"/>
                </a:cubicBezTo>
                <a:cubicBezTo>
                  <a:pt x="1314" y="802"/>
                  <a:pt x="2506" y="987"/>
                  <a:pt x="3491" y="1562"/>
                </a:cubicBezTo>
                <a:cubicBezTo>
                  <a:pt x="4908" y="2404"/>
                  <a:pt x="5709" y="4005"/>
                  <a:pt x="6921" y="5073"/>
                </a:cubicBezTo>
                <a:cubicBezTo>
                  <a:pt x="7886" y="5936"/>
                  <a:pt x="9015" y="6613"/>
                  <a:pt x="10207" y="7086"/>
                </a:cubicBezTo>
                <a:cubicBezTo>
                  <a:pt x="12897" y="8195"/>
                  <a:pt x="15875" y="8441"/>
                  <a:pt x="18750" y="8523"/>
                </a:cubicBezTo>
                <a:cubicBezTo>
                  <a:pt x="19201" y="8544"/>
                  <a:pt x="19653" y="8564"/>
                  <a:pt x="20105" y="8564"/>
                </a:cubicBezTo>
                <a:cubicBezTo>
                  <a:pt x="20392" y="8318"/>
                  <a:pt x="20680" y="8072"/>
                  <a:pt x="20947" y="7805"/>
                </a:cubicBezTo>
                <a:cubicBezTo>
                  <a:pt x="20208" y="7805"/>
                  <a:pt x="19468" y="7784"/>
                  <a:pt x="18750" y="7763"/>
                </a:cubicBezTo>
                <a:cubicBezTo>
                  <a:pt x="15505" y="7681"/>
                  <a:pt x="12055" y="7373"/>
                  <a:pt x="9180" y="5751"/>
                </a:cubicBezTo>
                <a:cubicBezTo>
                  <a:pt x="6490" y="4231"/>
                  <a:pt x="5257" y="843"/>
                  <a:pt x="2054" y="247"/>
                </a:cubicBezTo>
                <a:cubicBezTo>
                  <a:pt x="1376" y="124"/>
                  <a:pt x="698" y="42"/>
                  <a:pt x="0" y="1"/>
                </a:cubicBez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 rot="9606731">
            <a:off x="2753191" y="4411421"/>
            <a:ext cx="1639916" cy="421423"/>
          </a:xfrm>
          <a:custGeom>
            <a:rect b="b" l="l" r="r" t="t"/>
            <a:pathLst>
              <a:path extrusionOk="0" h="8400" w="19202">
                <a:moveTo>
                  <a:pt x="0" y="0"/>
                </a:moveTo>
                <a:lnTo>
                  <a:pt x="0" y="0"/>
                </a:lnTo>
                <a:cubicBezTo>
                  <a:pt x="42" y="247"/>
                  <a:pt x="103" y="514"/>
                  <a:pt x="165" y="760"/>
                </a:cubicBezTo>
                <a:cubicBezTo>
                  <a:pt x="822" y="863"/>
                  <a:pt x="1438" y="1089"/>
                  <a:pt x="1992" y="1417"/>
                </a:cubicBezTo>
                <a:cubicBezTo>
                  <a:pt x="3409" y="2259"/>
                  <a:pt x="4210" y="3841"/>
                  <a:pt x="5422" y="4929"/>
                </a:cubicBezTo>
                <a:cubicBezTo>
                  <a:pt x="6408" y="5771"/>
                  <a:pt x="7517" y="6449"/>
                  <a:pt x="8708" y="6921"/>
                </a:cubicBezTo>
                <a:cubicBezTo>
                  <a:pt x="11398" y="8030"/>
                  <a:pt x="14376" y="8297"/>
                  <a:pt x="17251" y="8379"/>
                </a:cubicBezTo>
                <a:cubicBezTo>
                  <a:pt x="17518" y="8400"/>
                  <a:pt x="17764" y="8400"/>
                  <a:pt x="18031" y="8400"/>
                </a:cubicBezTo>
                <a:cubicBezTo>
                  <a:pt x="18421" y="8174"/>
                  <a:pt x="18832" y="7927"/>
                  <a:pt x="19202" y="7660"/>
                </a:cubicBezTo>
                <a:cubicBezTo>
                  <a:pt x="18565" y="7640"/>
                  <a:pt x="17908" y="7619"/>
                  <a:pt x="17251" y="7619"/>
                </a:cubicBezTo>
                <a:cubicBezTo>
                  <a:pt x="14006" y="7517"/>
                  <a:pt x="10556" y="7209"/>
                  <a:pt x="7681" y="5586"/>
                </a:cubicBezTo>
                <a:cubicBezTo>
                  <a:pt x="4991" y="4067"/>
                  <a:pt x="3759" y="699"/>
                  <a:pt x="555" y="83"/>
                </a:cubicBezTo>
                <a:cubicBezTo>
                  <a:pt x="370" y="62"/>
                  <a:pt x="185" y="21"/>
                  <a:pt x="0" y="0"/>
                </a:cubicBez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3"/>
          <p:cNvSpPr/>
          <p:nvPr/>
        </p:nvSpPr>
        <p:spPr>
          <a:xfrm rot="9606731">
            <a:off x="2895702" y="4339724"/>
            <a:ext cx="1406680" cy="393629"/>
          </a:xfrm>
          <a:custGeom>
            <a:rect b="b" l="l" r="r" t="t"/>
            <a:pathLst>
              <a:path extrusionOk="0" h="7846" w="16471">
                <a:moveTo>
                  <a:pt x="0" y="0"/>
                </a:moveTo>
                <a:cubicBezTo>
                  <a:pt x="124" y="350"/>
                  <a:pt x="267" y="719"/>
                  <a:pt x="432" y="1068"/>
                </a:cubicBezTo>
                <a:cubicBezTo>
                  <a:pt x="1725" y="1931"/>
                  <a:pt x="2506" y="3409"/>
                  <a:pt x="3656" y="4436"/>
                </a:cubicBezTo>
                <a:cubicBezTo>
                  <a:pt x="4642" y="5299"/>
                  <a:pt x="5750" y="5976"/>
                  <a:pt x="6942" y="6449"/>
                </a:cubicBezTo>
                <a:cubicBezTo>
                  <a:pt x="9283" y="7414"/>
                  <a:pt x="11809" y="7722"/>
                  <a:pt x="14314" y="7845"/>
                </a:cubicBezTo>
                <a:cubicBezTo>
                  <a:pt x="15053" y="7681"/>
                  <a:pt x="15772" y="7455"/>
                  <a:pt x="16470" y="7147"/>
                </a:cubicBezTo>
                <a:lnTo>
                  <a:pt x="15485" y="7126"/>
                </a:lnTo>
                <a:cubicBezTo>
                  <a:pt x="12240" y="7024"/>
                  <a:pt x="8810" y="6736"/>
                  <a:pt x="5915" y="5114"/>
                </a:cubicBezTo>
                <a:cubicBezTo>
                  <a:pt x="3594" y="3800"/>
                  <a:pt x="2362" y="1109"/>
                  <a:pt x="0" y="0"/>
                </a:cubicBezTo>
                <a:close/>
              </a:path>
            </a:pathLst>
          </a:custGeom>
          <a:solidFill>
            <a:srgbClr val="00677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 rot="9606663">
            <a:off x="2597416" y="4585556"/>
            <a:ext cx="1922154" cy="416707"/>
          </a:xfrm>
          <a:custGeom>
            <a:rect b="b" l="l" r="r" t="t"/>
            <a:pathLst>
              <a:path extrusionOk="0" h="8306" w="22508">
                <a:moveTo>
                  <a:pt x="2477" y="0"/>
                </a:moveTo>
                <a:cubicBezTo>
                  <a:pt x="1717" y="0"/>
                  <a:pt x="962" y="53"/>
                  <a:pt x="267" y="91"/>
                </a:cubicBezTo>
                <a:lnTo>
                  <a:pt x="21" y="111"/>
                </a:lnTo>
                <a:cubicBezTo>
                  <a:pt x="0" y="235"/>
                  <a:pt x="0" y="358"/>
                  <a:pt x="0" y="481"/>
                </a:cubicBezTo>
                <a:cubicBezTo>
                  <a:pt x="188" y="474"/>
                  <a:pt x="377" y="471"/>
                  <a:pt x="565" y="471"/>
                </a:cubicBezTo>
                <a:cubicBezTo>
                  <a:pt x="1505" y="471"/>
                  <a:pt x="2444" y="556"/>
                  <a:pt x="3368" y="728"/>
                </a:cubicBezTo>
                <a:cubicBezTo>
                  <a:pt x="6572" y="1344"/>
                  <a:pt x="7804" y="4712"/>
                  <a:pt x="10494" y="6231"/>
                </a:cubicBezTo>
                <a:cubicBezTo>
                  <a:pt x="13390" y="7854"/>
                  <a:pt x="16819" y="8162"/>
                  <a:pt x="20064" y="8244"/>
                </a:cubicBezTo>
                <a:cubicBezTo>
                  <a:pt x="20741" y="8264"/>
                  <a:pt x="21419" y="8285"/>
                  <a:pt x="22117" y="8305"/>
                </a:cubicBezTo>
                <a:cubicBezTo>
                  <a:pt x="22241" y="8120"/>
                  <a:pt x="22384" y="7936"/>
                  <a:pt x="22508" y="7771"/>
                </a:cubicBezTo>
                <a:lnTo>
                  <a:pt x="21337" y="7730"/>
                </a:lnTo>
                <a:cubicBezTo>
                  <a:pt x="18462" y="7648"/>
                  <a:pt x="15505" y="7402"/>
                  <a:pt x="12794" y="6293"/>
                </a:cubicBezTo>
                <a:cubicBezTo>
                  <a:pt x="11603" y="5820"/>
                  <a:pt x="10494" y="5143"/>
                  <a:pt x="9529" y="4280"/>
                </a:cubicBezTo>
                <a:cubicBezTo>
                  <a:pt x="8297" y="3212"/>
                  <a:pt x="7496" y="1611"/>
                  <a:pt x="6099" y="769"/>
                </a:cubicBezTo>
                <a:cubicBezTo>
                  <a:pt x="5055" y="150"/>
                  <a:pt x="3759" y="0"/>
                  <a:pt x="24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 rot="9606663">
            <a:off x="2644713" y="4519447"/>
            <a:ext cx="1832742" cy="416456"/>
          </a:xfrm>
          <a:custGeom>
            <a:rect b="b" l="l" r="r" t="t"/>
            <a:pathLst>
              <a:path extrusionOk="0" h="8301" w="21461">
                <a:moveTo>
                  <a:pt x="1066" y="1"/>
                </a:moveTo>
                <a:cubicBezTo>
                  <a:pt x="707" y="1"/>
                  <a:pt x="349" y="11"/>
                  <a:pt x="1" y="25"/>
                </a:cubicBezTo>
                <a:cubicBezTo>
                  <a:pt x="1" y="189"/>
                  <a:pt x="21" y="353"/>
                  <a:pt x="21" y="497"/>
                </a:cubicBezTo>
                <a:cubicBezTo>
                  <a:pt x="699" y="538"/>
                  <a:pt x="1377" y="600"/>
                  <a:pt x="2054" y="743"/>
                </a:cubicBezTo>
                <a:cubicBezTo>
                  <a:pt x="5258" y="1339"/>
                  <a:pt x="6490" y="4727"/>
                  <a:pt x="9201" y="6247"/>
                </a:cubicBezTo>
                <a:cubicBezTo>
                  <a:pt x="12096" y="7869"/>
                  <a:pt x="15526" y="8157"/>
                  <a:pt x="18771" y="8259"/>
                </a:cubicBezTo>
                <a:cubicBezTo>
                  <a:pt x="19489" y="8280"/>
                  <a:pt x="20229" y="8301"/>
                  <a:pt x="20947" y="8301"/>
                </a:cubicBezTo>
                <a:cubicBezTo>
                  <a:pt x="21132" y="8136"/>
                  <a:pt x="21296" y="7972"/>
                  <a:pt x="21461" y="7787"/>
                </a:cubicBezTo>
                <a:lnTo>
                  <a:pt x="20044" y="7746"/>
                </a:lnTo>
                <a:cubicBezTo>
                  <a:pt x="17169" y="7664"/>
                  <a:pt x="14191" y="7397"/>
                  <a:pt x="11501" y="6288"/>
                </a:cubicBezTo>
                <a:cubicBezTo>
                  <a:pt x="10310" y="5816"/>
                  <a:pt x="9201" y="5138"/>
                  <a:pt x="8215" y="4296"/>
                </a:cubicBezTo>
                <a:cubicBezTo>
                  <a:pt x="7003" y="3208"/>
                  <a:pt x="6202" y="1626"/>
                  <a:pt x="4786" y="784"/>
                </a:cubicBezTo>
                <a:cubicBezTo>
                  <a:pt x="3722" y="140"/>
                  <a:pt x="2379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 rot="9606663">
            <a:off x="2717806" y="4450355"/>
            <a:ext cx="1708231" cy="416256"/>
          </a:xfrm>
          <a:custGeom>
            <a:rect b="b" l="l" r="r" t="t"/>
            <a:pathLst>
              <a:path extrusionOk="0" h="8297" w="20003">
                <a:moveTo>
                  <a:pt x="1" y="0"/>
                </a:moveTo>
                <a:lnTo>
                  <a:pt x="1" y="0"/>
                </a:lnTo>
                <a:cubicBezTo>
                  <a:pt x="21" y="206"/>
                  <a:pt x="62" y="431"/>
                  <a:pt x="103" y="637"/>
                </a:cubicBezTo>
                <a:cubicBezTo>
                  <a:pt x="288" y="657"/>
                  <a:pt x="473" y="698"/>
                  <a:pt x="658" y="740"/>
                </a:cubicBezTo>
                <a:cubicBezTo>
                  <a:pt x="3862" y="1335"/>
                  <a:pt x="5094" y="4724"/>
                  <a:pt x="7805" y="6243"/>
                </a:cubicBezTo>
                <a:cubicBezTo>
                  <a:pt x="10680" y="7866"/>
                  <a:pt x="14130" y="8153"/>
                  <a:pt x="17354" y="8256"/>
                </a:cubicBezTo>
                <a:cubicBezTo>
                  <a:pt x="18011" y="8276"/>
                  <a:pt x="18668" y="8297"/>
                  <a:pt x="19305" y="8297"/>
                </a:cubicBezTo>
                <a:cubicBezTo>
                  <a:pt x="19551" y="8153"/>
                  <a:pt x="19777" y="7968"/>
                  <a:pt x="20003" y="7783"/>
                </a:cubicBezTo>
                <a:cubicBezTo>
                  <a:pt x="19551" y="7783"/>
                  <a:pt x="19099" y="7763"/>
                  <a:pt x="18648" y="7722"/>
                </a:cubicBezTo>
                <a:cubicBezTo>
                  <a:pt x="15773" y="7640"/>
                  <a:pt x="12795" y="7393"/>
                  <a:pt x="10105" y="6284"/>
                </a:cubicBezTo>
                <a:cubicBezTo>
                  <a:pt x="8913" y="5812"/>
                  <a:pt x="7784" y="5134"/>
                  <a:pt x="6819" y="4272"/>
                </a:cubicBezTo>
                <a:cubicBezTo>
                  <a:pt x="5607" y="3204"/>
                  <a:pt x="4806" y="1602"/>
                  <a:pt x="3389" y="760"/>
                </a:cubicBezTo>
                <a:cubicBezTo>
                  <a:pt x="2424" y="185"/>
                  <a:pt x="1212" y="21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/>
          <p:nvPr/>
        </p:nvSpPr>
        <p:spPr>
          <a:xfrm rot="9606663">
            <a:off x="2833389" y="4376551"/>
            <a:ext cx="1524111" cy="409081"/>
          </a:xfrm>
          <a:custGeom>
            <a:rect b="b" l="l" r="r" t="t"/>
            <a:pathLst>
              <a:path extrusionOk="0" h="8154" w="17847">
                <a:moveTo>
                  <a:pt x="0" y="0"/>
                </a:moveTo>
                <a:lnTo>
                  <a:pt x="0" y="0"/>
                </a:lnTo>
                <a:cubicBezTo>
                  <a:pt x="82" y="349"/>
                  <a:pt x="185" y="678"/>
                  <a:pt x="308" y="1006"/>
                </a:cubicBezTo>
                <a:cubicBezTo>
                  <a:pt x="2649" y="2095"/>
                  <a:pt x="3902" y="4785"/>
                  <a:pt x="6223" y="6099"/>
                </a:cubicBezTo>
                <a:cubicBezTo>
                  <a:pt x="9118" y="7722"/>
                  <a:pt x="12548" y="8030"/>
                  <a:pt x="15793" y="8132"/>
                </a:cubicBezTo>
                <a:lnTo>
                  <a:pt x="16778" y="8153"/>
                </a:lnTo>
                <a:cubicBezTo>
                  <a:pt x="17148" y="7989"/>
                  <a:pt x="17497" y="7824"/>
                  <a:pt x="17846" y="7640"/>
                </a:cubicBezTo>
                <a:cubicBezTo>
                  <a:pt x="17579" y="7640"/>
                  <a:pt x="17333" y="7619"/>
                  <a:pt x="17066" y="7619"/>
                </a:cubicBezTo>
                <a:cubicBezTo>
                  <a:pt x="14191" y="7516"/>
                  <a:pt x="11213" y="7270"/>
                  <a:pt x="8523" y="6161"/>
                </a:cubicBezTo>
                <a:cubicBezTo>
                  <a:pt x="7332" y="5689"/>
                  <a:pt x="6223" y="5011"/>
                  <a:pt x="5237" y="4148"/>
                </a:cubicBezTo>
                <a:cubicBezTo>
                  <a:pt x="4025" y="3081"/>
                  <a:pt x="3224" y="1479"/>
                  <a:pt x="1828" y="637"/>
                </a:cubicBezTo>
                <a:cubicBezTo>
                  <a:pt x="1253" y="308"/>
                  <a:pt x="637" y="103"/>
                  <a:pt x="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3"/>
          <p:cNvSpPr/>
          <p:nvPr/>
        </p:nvSpPr>
        <p:spPr>
          <a:xfrm rot="9606663">
            <a:off x="3056839" y="4305101"/>
            <a:ext cx="1185590" cy="355300"/>
          </a:xfrm>
          <a:custGeom>
            <a:rect b="b" l="l" r="r" t="t"/>
            <a:pathLst>
              <a:path extrusionOk="0" h="7082" w="13883">
                <a:moveTo>
                  <a:pt x="1" y="0"/>
                </a:moveTo>
                <a:cubicBezTo>
                  <a:pt x="2068" y="4394"/>
                  <a:pt x="6463" y="7081"/>
                  <a:pt x="11159" y="7081"/>
                </a:cubicBezTo>
                <a:cubicBezTo>
                  <a:pt x="12061" y="7081"/>
                  <a:pt x="12973" y="6982"/>
                  <a:pt x="13883" y="6777"/>
                </a:cubicBezTo>
                <a:cubicBezTo>
                  <a:pt x="11378" y="6654"/>
                  <a:pt x="8852" y="6346"/>
                  <a:pt x="6511" y="5381"/>
                </a:cubicBezTo>
                <a:cubicBezTo>
                  <a:pt x="5319" y="4908"/>
                  <a:pt x="4190" y="4231"/>
                  <a:pt x="3225" y="3368"/>
                </a:cubicBezTo>
                <a:cubicBezTo>
                  <a:pt x="2075" y="2341"/>
                  <a:pt x="1294" y="863"/>
                  <a:pt x="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 flipH="1" rot="10800000">
            <a:off x="2716275" y="1"/>
            <a:ext cx="3711456" cy="508450"/>
          </a:xfrm>
          <a:custGeom>
            <a:rect b="b" l="l" r="r" t="t"/>
            <a:pathLst>
              <a:path extrusionOk="0" h="1691" w="5732">
                <a:moveTo>
                  <a:pt x="2893" y="1"/>
                </a:moveTo>
                <a:cubicBezTo>
                  <a:pt x="2882" y="1"/>
                  <a:pt x="2871" y="1"/>
                  <a:pt x="2859" y="1"/>
                </a:cubicBezTo>
                <a:cubicBezTo>
                  <a:pt x="1678" y="1"/>
                  <a:pt x="572" y="649"/>
                  <a:pt x="0" y="1691"/>
                </a:cubicBezTo>
                <a:lnTo>
                  <a:pt x="5731" y="1691"/>
                </a:lnTo>
                <a:cubicBezTo>
                  <a:pt x="5165" y="659"/>
                  <a:pt x="4075" y="1"/>
                  <a:pt x="28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/>
          <p:nvPr/>
        </p:nvSpPr>
        <p:spPr>
          <a:xfrm flipH="1">
            <a:off x="2308789" y="4184400"/>
            <a:ext cx="4526423" cy="955068"/>
          </a:xfrm>
          <a:custGeom>
            <a:rect b="b" l="l" r="r" t="t"/>
            <a:pathLst>
              <a:path extrusionOk="0" h="7008" w="32818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8428655" y="235811"/>
            <a:ext cx="312600" cy="312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8365076" y="769442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8899551" y="1313617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260526" y="235792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29126" y="799067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60" name="Google Shape;160;p23"/>
          <p:cNvSpPr/>
          <p:nvPr/>
        </p:nvSpPr>
        <p:spPr>
          <a:xfrm>
            <a:off x="391926" y="581717"/>
            <a:ext cx="131400" cy="1263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hasCustomPrompt="1" idx="2" type="title"/>
          </p:nvPr>
        </p:nvSpPr>
        <p:spPr>
          <a:xfrm>
            <a:off x="713431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25"/>
          <p:cNvSpPr txBox="1"/>
          <p:nvPr>
            <p:ph idx="1" type="subTitle"/>
          </p:nvPr>
        </p:nvSpPr>
        <p:spPr>
          <a:xfrm>
            <a:off x="713431" y="345067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25"/>
          <p:cNvSpPr txBox="1"/>
          <p:nvPr>
            <p:ph idx="3" type="subTitle"/>
          </p:nvPr>
        </p:nvSpPr>
        <p:spPr>
          <a:xfrm>
            <a:off x="713431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5"/>
          <p:cNvSpPr txBox="1"/>
          <p:nvPr>
            <p:ph hasCustomPrompt="1" idx="4" type="title"/>
          </p:nvPr>
        </p:nvSpPr>
        <p:spPr>
          <a:xfrm>
            <a:off x="2704902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25"/>
          <p:cNvSpPr txBox="1"/>
          <p:nvPr>
            <p:ph idx="5" type="subTitle"/>
          </p:nvPr>
        </p:nvSpPr>
        <p:spPr>
          <a:xfrm>
            <a:off x="2704902" y="345067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5"/>
          <p:cNvSpPr txBox="1"/>
          <p:nvPr>
            <p:ph idx="6" type="subTitle"/>
          </p:nvPr>
        </p:nvSpPr>
        <p:spPr>
          <a:xfrm>
            <a:off x="2704902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25"/>
          <p:cNvSpPr txBox="1"/>
          <p:nvPr>
            <p:ph hasCustomPrompt="1" idx="7" type="title"/>
          </p:nvPr>
        </p:nvSpPr>
        <p:spPr>
          <a:xfrm>
            <a:off x="4696373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5"/>
          <p:cNvSpPr txBox="1"/>
          <p:nvPr>
            <p:ph idx="8" type="subTitle"/>
          </p:nvPr>
        </p:nvSpPr>
        <p:spPr>
          <a:xfrm>
            <a:off x="4696373" y="345067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25"/>
          <p:cNvSpPr txBox="1"/>
          <p:nvPr>
            <p:ph idx="9" type="subTitle"/>
          </p:nvPr>
        </p:nvSpPr>
        <p:spPr>
          <a:xfrm>
            <a:off x="4696373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25"/>
          <p:cNvSpPr txBox="1"/>
          <p:nvPr>
            <p:ph hasCustomPrompt="1" idx="13" type="title"/>
          </p:nvPr>
        </p:nvSpPr>
        <p:spPr>
          <a:xfrm>
            <a:off x="6687844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4" name="Google Shape;174;p25"/>
          <p:cNvSpPr txBox="1"/>
          <p:nvPr>
            <p:ph idx="14" type="subTitle"/>
          </p:nvPr>
        </p:nvSpPr>
        <p:spPr>
          <a:xfrm>
            <a:off x="6687844" y="345067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25"/>
          <p:cNvSpPr txBox="1"/>
          <p:nvPr>
            <p:ph idx="15" type="subTitle"/>
          </p:nvPr>
        </p:nvSpPr>
        <p:spPr>
          <a:xfrm>
            <a:off x="6687844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1800"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76" name="Google Shape;176;p25"/>
          <p:cNvGrpSpPr/>
          <p:nvPr/>
        </p:nvGrpSpPr>
        <p:grpSpPr>
          <a:xfrm flipH="1" rot="10800000">
            <a:off x="900" y="4436207"/>
            <a:ext cx="9144060" cy="707300"/>
            <a:chOff x="900" y="0"/>
            <a:chExt cx="9144060" cy="707300"/>
          </a:xfrm>
        </p:grpSpPr>
        <p:sp>
          <p:nvSpPr>
            <p:cNvPr id="177" name="Google Shape;177;p25"/>
            <p:cNvSpPr/>
            <p:nvPr/>
          </p:nvSpPr>
          <p:spPr>
            <a:xfrm>
              <a:off x="907" y="133950"/>
              <a:ext cx="9144054" cy="573350"/>
            </a:xfrm>
            <a:custGeom>
              <a:rect b="b" l="l" r="r" t="t"/>
              <a:pathLst>
                <a:path extrusionOk="0" h="22934" w="285774">
                  <a:moveTo>
                    <a:pt x="142887" y="0"/>
                  </a:moveTo>
                  <a:cubicBezTo>
                    <a:pt x="108308" y="0"/>
                    <a:pt x="42104" y="5668"/>
                    <a:pt x="0" y="9621"/>
                  </a:cubicBezTo>
                  <a:lnTo>
                    <a:pt x="0" y="22933"/>
                  </a:lnTo>
                  <a:cubicBezTo>
                    <a:pt x="0" y="22933"/>
                    <a:pt x="72944" y="6549"/>
                    <a:pt x="141696" y="6549"/>
                  </a:cubicBezTo>
                  <a:cubicBezTo>
                    <a:pt x="231310" y="6549"/>
                    <a:pt x="285774" y="22933"/>
                    <a:pt x="285774" y="22933"/>
                  </a:cubicBezTo>
                  <a:lnTo>
                    <a:pt x="285774" y="8764"/>
                  </a:lnTo>
                  <a:cubicBezTo>
                    <a:pt x="281916" y="8954"/>
                    <a:pt x="277844" y="9097"/>
                    <a:pt x="273605" y="9240"/>
                  </a:cubicBezTo>
                  <a:cubicBezTo>
                    <a:pt x="271460" y="9301"/>
                    <a:pt x="269326" y="9330"/>
                    <a:pt x="267200" y="9330"/>
                  </a:cubicBezTo>
                  <a:cubicBezTo>
                    <a:pt x="249305" y="9330"/>
                    <a:pt x="231979" y="7294"/>
                    <a:pt x="213759" y="5144"/>
                  </a:cubicBezTo>
                  <a:cubicBezTo>
                    <a:pt x="192231" y="2620"/>
                    <a:pt x="169988" y="0"/>
                    <a:pt x="1428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907" y="0"/>
              <a:ext cx="9144054" cy="344725"/>
            </a:xfrm>
            <a:custGeom>
              <a:rect b="b" l="l" r="r" t="t"/>
              <a:pathLst>
                <a:path extrusionOk="0" h="13789" w="285774">
                  <a:moveTo>
                    <a:pt x="0" y="0"/>
                  </a:moveTo>
                  <a:lnTo>
                    <a:pt x="0" y="13788"/>
                  </a:lnTo>
                  <a:cubicBezTo>
                    <a:pt x="42128" y="9835"/>
                    <a:pt x="108284" y="4167"/>
                    <a:pt x="142887" y="4167"/>
                  </a:cubicBezTo>
                  <a:cubicBezTo>
                    <a:pt x="170059" y="4167"/>
                    <a:pt x="192350" y="6787"/>
                    <a:pt x="213902" y="9335"/>
                  </a:cubicBezTo>
                  <a:cubicBezTo>
                    <a:pt x="232043" y="11457"/>
                    <a:pt x="249257" y="13503"/>
                    <a:pt x="267011" y="13503"/>
                  </a:cubicBezTo>
                  <a:cubicBezTo>
                    <a:pt x="269184" y="13503"/>
                    <a:pt x="271365" y="13472"/>
                    <a:pt x="273557" y="13407"/>
                  </a:cubicBezTo>
                  <a:cubicBezTo>
                    <a:pt x="277844" y="13265"/>
                    <a:pt x="281916" y="13122"/>
                    <a:pt x="285774" y="12931"/>
                  </a:cubicBezTo>
                  <a:lnTo>
                    <a:pt x="2857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900" y="104175"/>
              <a:ext cx="9144054" cy="344718"/>
            </a:xfrm>
            <a:custGeom>
              <a:rect b="b" l="l" r="r" t="t"/>
              <a:pathLst>
                <a:path extrusionOk="0" h="10813" w="285774">
                  <a:moveTo>
                    <a:pt x="142887" y="0"/>
                  </a:moveTo>
                  <a:cubicBezTo>
                    <a:pt x="108284" y="0"/>
                    <a:pt x="42128" y="5668"/>
                    <a:pt x="0" y="9621"/>
                  </a:cubicBezTo>
                  <a:lnTo>
                    <a:pt x="0" y="10812"/>
                  </a:lnTo>
                  <a:cubicBezTo>
                    <a:pt x="42104" y="6859"/>
                    <a:pt x="108308" y="1191"/>
                    <a:pt x="142887" y="1191"/>
                  </a:cubicBezTo>
                  <a:cubicBezTo>
                    <a:pt x="169988" y="1191"/>
                    <a:pt x="192231" y="3811"/>
                    <a:pt x="213759" y="6335"/>
                  </a:cubicBezTo>
                  <a:cubicBezTo>
                    <a:pt x="231904" y="8476"/>
                    <a:pt x="249162" y="10504"/>
                    <a:pt x="266960" y="10504"/>
                  </a:cubicBezTo>
                  <a:cubicBezTo>
                    <a:pt x="269158" y="10504"/>
                    <a:pt x="271364" y="10473"/>
                    <a:pt x="273581" y="10407"/>
                  </a:cubicBezTo>
                  <a:cubicBezTo>
                    <a:pt x="277844" y="10288"/>
                    <a:pt x="281916" y="10145"/>
                    <a:pt x="285774" y="9955"/>
                  </a:cubicBezTo>
                  <a:lnTo>
                    <a:pt x="285774" y="8764"/>
                  </a:lnTo>
                  <a:cubicBezTo>
                    <a:pt x="281916" y="8955"/>
                    <a:pt x="277844" y="9098"/>
                    <a:pt x="273557" y="9217"/>
                  </a:cubicBezTo>
                  <a:cubicBezTo>
                    <a:pt x="271347" y="9282"/>
                    <a:pt x="269147" y="9313"/>
                    <a:pt x="266956" y="9313"/>
                  </a:cubicBezTo>
                  <a:cubicBezTo>
                    <a:pt x="249218" y="9313"/>
                    <a:pt x="232003" y="7288"/>
                    <a:pt x="213902" y="5168"/>
                  </a:cubicBezTo>
                  <a:cubicBezTo>
                    <a:pt x="192350" y="2620"/>
                    <a:pt x="170059" y="0"/>
                    <a:pt x="1428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0" name="Google Shape;180;p25"/>
          <p:cNvSpPr/>
          <p:nvPr/>
        </p:nvSpPr>
        <p:spPr>
          <a:xfrm flipH="1" rot="-10492814">
            <a:off x="229755" y="446513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5"/>
          <p:cNvSpPr/>
          <p:nvPr/>
        </p:nvSpPr>
        <p:spPr>
          <a:xfrm flipH="1" rot="-10493311">
            <a:off x="167656" y="539738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5"/>
          <p:cNvSpPr/>
          <p:nvPr/>
        </p:nvSpPr>
        <p:spPr>
          <a:xfrm flipH="1" rot="-10493311">
            <a:off x="249216" y="741923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 flipH="1" rot="-10492814">
            <a:off x="8646380" y="364375"/>
            <a:ext cx="312647" cy="3126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 flipH="1" rot="-10493311">
            <a:off x="8737031" y="201750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 flipH="1" rot="-10493311">
            <a:off x="8878941" y="674560"/>
            <a:ext cx="131322" cy="126189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 flipH="1" rot="5400000">
            <a:off x="8519397" y="-272899"/>
            <a:ext cx="351692" cy="897490"/>
          </a:xfrm>
          <a:custGeom>
            <a:rect b="b" l="l" r="r" t="t"/>
            <a:pathLst>
              <a:path extrusionOk="0" h="18504" w="7251">
                <a:moveTo>
                  <a:pt x="802" y="0"/>
                </a:moveTo>
                <a:cubicBezTo>
                  <a:pt x="699" y="329"/>
                  <a:pt x="596" y="658"/>
                  <a:pt x="494" y="986"/>
                </a:cubicBezTo>
                <a:cubicBezTo>
                  <a:pt x="268" y="1767"/>
                  <a:pt x="1" y="2629"/>
                  <a:pt x="186" y="3450"/>
                </a:cubicBezTo>
                <a:cubicBezTo>
                  <a:pt x="514" y="4867"/>
                  <a:pt x="1931" y="5668"/>
                  <a:pt x="2629" y="6859"/>
                </a:cubicBezTo>
                <a:cubicBezTo>
                  <a:pt x="4354" y="9776"/>
                  <a:pt x="3266" y="13472"/>
                  <a:pt x="4971" y="16388"/>
                </a:cubicBezTo>
                <a:cubicBezTo>
                  <a:pt x="5484" y="17333"/>
                  <a:pt x="6285" y="18072"/>
                  <a:pt x="7250" y="18503"/>
                </a:cubicBezTo>
                <a:lnTo>
                  <a:pt x="7250" y="17867"/>
                </a:lnTo>
                <a:cubicBezTo>
                  <a:pt x="6511" y="17456"/>
                  <a:pt x="5874" y="16840"/>
                  <a:pt x="5463" y="16101"/>
                </a:cubicBezTo>
                <a:cubicBezTo>
                  <a:pt x="4662" y="14725"/>
                  <a:pt x="4519" y="13082"/>
                  <a:pt x="4354" y="11542"/>
                </a:cubicBezTo>
                <a:cubicBezTo>
                  <a:pt x="4211" y="10063"/>
                  <a:pt x="4067" y="8543"/>
                  <a:pt x="3451" y="7168"/>
                </a:cubicBezTo>
                <a:cubicBezTo>
                  <a:pt x="3163" y="6572"/>
                  <a:pt x="2794" y="5997"/>
                  <a:pt x="2321" y="5504"/>
                </a:cubicBezTo>
                <a:cubicBezTo>
                  <a:pt x="1890" y="4991"/>
                  <a:pt x="1377" y="4539"/>
                  <a:pt x="1028" y="3964"/>
                </a:cubicBezTo>
                <a:cubicBezTo>
                  <a:pt x="555" y="3163"/>
                  <a:pt x="720" y="2342"/>
                  <a:pt x="945" y="1479"/>
                </a:cubicBezTo>
                <a:cubicBezTo>
                  <a:pt x="1089" y="986"/>
                  <a:pt x="1254" y="493"/>
                  <a:pt x="1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 flipH="1">
            <a:off x="-9" y="0"/>
            <a:ext cx="876586" cy="463587"/>
          </a:xfrm>
          <a:custGeom>
            <a:rect b="b" l="l" r="r" t="t"/>
            <a:pathLst>
              <a:path extrusionOk="0" h="9558" w="18073">
                <a:moveTo>
                  <a:pt x="0" y="1"/>
                </a:moveTo>
                <a:cubicBezTo>
                  <a:pt x="62" y="1007"/>
                  <a:pt x="370" y="1972"/>
                  <a:pt x="1130" y="2670"/>
                </a:cubicBezTo>
                <a:cubicBezTo>
                  <a:pt x="2341" y="3779"/>
                  <a:pt x="4087" y="3677"/>
                  <a:pt x="5607" y="3759"/>
                </a:cubicBezTo>
                <a:cubicBezTo>
                  <a:pt x="6408" y="3800"/>
                  <a:pt x="7250" y="3861"/>
                  <a:pt x="7968" y="4231"/>
                </a:cubicBezTo>
                <a:cubicBezTo>
                  <a:pt x="8769" y="4621"/>
                  <a:pt x="9365" y="5320"/>
                  <a:pt x="9899" y="6018"/>
                </a:cubicBezTo>
                <a:cubicBezTo>
                  <a:pt x="10371" y="6736"/>
                  <a:pt x="10925" y="7373"/>
                  <a:pt x="11562" y="7948"/>
                </a:cubicBezTo>
                <a:cubicBezTo>
                  <a:pt x="12178" y="8482"/>
                  <a:pt x="12897" y="8872"/>
                  <a:pt x="13677" y="9139"/>
                </a:cubicBezTo>
                <a:cubicBezTo>
                  <a:pt x="14436" y="9418"/>
                  <a:pt x="15238" y="9558"/>
                  <a:pt x="16045" y="9558"/>
                </a:cubicBezTo>
                <a:cubicBezTo>
                  <a:pt x="16724" y="9558"/>
                  <a:pt x="17406" y="9459"/>
                  <a:pt x="18072" y="9262"/>
                </a:cubicBezTo>
                <a:lnTo>
                  <a:pt x="18072" y="8646"/>
                </a:lnTo>
                <a:cubicBezTo>
                  <a:pt x="17402" y="8863"/>
                  <a:pt x="16709" y="8971"/>
                  <a:pt x="16017" y="8971"/>
                </a:cubicBezTo>
                <a:cubicBezTo>
                  <a:pt x="15395" y="8971"/>
                  <a:pt x="14773" y="8883"/>
                  <a:pt x="14170" y="8708"/>
                </a:cubicBezTo>
                <a:cubicBezTo>
                  <a:pt x="13410" y="8482"/>
                  <a:pt x="12712" y="8112"/>
                  <a:pt x="12096" y="7620"/>
                </a:cubicBezTo>
                <a:cubicBezTo>
                  <a:pt x="11459" y="7086"/>
                  <a:pt x="10925" y="6490"/>
                  <a:pt x="10453" y="5812"/>
                </a:cubicBezTo>
                <a:cubicBezTo>
                  <a:pt x="10001" y="5155"/>
                  <a:pt x="9467" y="4560"/>
                  <a:pt x="8831" y="4067"/>
                </a:cubicBezTo>
                <a:cubicBezTo>
                  <a:pt x="8194" y="3636"/>
                  <a:pt x="7475" y="3348"/>
                  <a:pt x="6695" y="3266"/>
                </a:cubicBezTo>
                <a:cubicBezTo>
                  <a:pt x="5258" y="3061"/>
                  <a:pt x="3594" y="3348"/>
                  <a:pt x="2239" y="2711"/>
                </a:cubicBezTo>
                <a:cubicBezTo>
                  <a:pt x="1109" y="2177"/>
                  <a:pt x="699" y="1130"/>
                  <a:pt x="59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713225" y="3343163"/>
            <a:ext cx="3864900" cy="66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0" name="Google Shape;190;p26"/>
          <p:cNvSpPr txBox="1"/>
          <p:nvPr>
            <p:ph idx="1" type="subTitle"/>
          </p:nvPr>
        </p:nvSpPr>
        <p:spPr>
          <a:xfrm>
            <a:off x="713225" y="1414250"/>
            <a:ext cx="3864900" cy="19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91" name="Google Shape;191;p26"/>
          <p:cNvSpPr/>
          <p:nvPr/>
        </p:nvSpPr>
        <p:spPr>
          <a:xfrm>
            <a:off x="4707700" y="1126475"/>
            <a:ext cx="4436387" cy="4017012"/>
          </a:xfrm>
          <a:custGeom>
            <a:rect b="b" l="l" r="r" t="t"/>
            <a:pathLst>
              <a:path extrusionOk="0" h="34449" w="44653">
                <a:moveTo>
                  <a:pt x="23140" y="1"/>
                </a:moveTo>
                <a:cubicBezTo>
                  <a:pt x="21945" y="1144"/>
                  <a:pt x="21056" y="2784"/>
                  <a:pt x="20725" y="4855"/>
                </a:cubicBezTo>
                <a:cubicBezTo>
                  <a:pt x="20421" y="6799"/>
                  <a:pt x="20014" y="9175"/>
                  <a:pt x="17866" y="9925"/>
                </a:cubicBezTo>
                <a:cubicBezTo>
                  <a:pt x="17405" y="10086"/>
                  <a:pt x="16963" y="10156"/>
                  <a:pt x="16535" y="10156"/>
                </a:cubicBezTo>
                <a:cubicBezTo>
                  <a:pt x="13492" y="10156"/>
                  <a:pt x="11192" y="6587"/>
                  <a:pt x="8173" y="6587"/>
                </a:cubicBezTo>
                <a:cubicBezTo>
                  <a:pt x="7464" y="6587"/>
                  <a:pt x="6716" y="6783"/>
                  <a:pt x="5909" y="7269"/>
                </a:cubicBezTo>
                <a:cubicBezTo>
                  <a:pt x="1" y="10827"/>
                  <a:pt x="2872" y="19683"/>
                  <a:pt x="6265" y="23978"/>
                </a:cubicBezTo>
                <a:cubicBezTo>
                  <a:pt x="7892" y="26037"/>
                  <a:pt x="10115" y="27549"/>
                  <a:pt x="12631" y="28311"/>
                </a:cubicBezTo>
                <a:cubicBezTo>
                  <a:pt x="15249" y="29112"/>
                  <a:pt x="18057" y="29125"/>
                  <a:pt x="20764" y="29226"/>
                </a:cubicBezTo>
                <a:cubicBezTo>
                  <a:pt x="23432" y="29315"/>
                  <a:pt x="25897" y="29544"/>
                  <a:pt x="28426" y="30497"/>
                </a:cubicBezTo>
                <a:cubicBezTo>
                  <a:pt x="30726" y="31348"/>
                  <a:pt x="32899" y="32860"/>
                  <a:pt x="34881" y="34372"/>
                </a:cubicBezTo>
                <a:lnTo>
                  <a:pt x="34982" y="34449"/>
                </a:lnTo>
                <a:lnTo>
                  <a:pt x="44652" y="34449"/>
                </a:lnTo>
                <a:lnTo>
                  <a:pt x="44652" y="18324"/>
                </a:lnTo>
                <a:cubicBezTo>
                  <a:pt x="40510" y="14791"/>
                  <a:pt x="35758" y="17765"/>
                  <a:pt x="31539" y="14741"/>
                </a:cubicBezTo>
                <a:cubicBezTo>
                  <a:pt x="29963" y="13610"/>
                  <a:pt x="29087" y="11793"/>
                  <a:pt x="28553" y="9976"/>
                </a:cubicBezTo>
                <a:cubicBezTo>
                  <a:pt x="28019" y="8158"/>
                  <a:pt x="27765" y="6227"/>
                  <a:pt x="27066" y="4461"/>
                </a:cubicBezTo>
                <a:cubicBezTo>
                  <a:pt x="26291" y="2593"/>
                  <a:pt x="24919" y="1030"/>
                  <a:pt x="23165" y="13"/>
                </a:cubicBezTo>
                <a:lnTo>
                  <a:pt x="23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6"/>
          <p:cNvSpPr/>
          <p:nvPr/>
        </p:nvSpPr>
        <p:spPr>
          <a:xfrm>
            <a:off x="5641422" y="0"/>
            <a:ext cx="3501138" cy="2732051"/>
          </a:xfrm>
          <a:custGeom>
            <a:rect b="b" l="l" r="r" t="t"/>
            <a:pathLst>
              <a:path extrusionOk="0" h="23758" w="30446">
                <a:moveTo>
                  <a:pt x="0" y="0"/>
                </a:moveTo>
                <a:cubicBezTo>
                  <a:pt x="13" y="51"/>
                  <a:pt x="26" y="102"/>
                  <a:pt x="38" y="165"/>
                </a:cubicBezTo>
                <a:cubicBezTo>
                  <a:pt x="750" y="2313"/>
                  <a:pt x="2389" y="4104"/>
                  <a:pt x="4778" y="5362"/>
                </a:cubicBezTo>
                <a:cubicBezTo>
                  <a:pt x="6468" y="6252"/>
                  <a:pt x="8361" y="6824"/>
                  <a:pt x="10204" y="7370"/>
                </a:cubicBezTo>
                <a:cubicBezTo>
                  <a:pt x="13736" y="8412"/>
                  <a:pt x="17396" y="9505"/>
                  <a:pt x="19442" y="12948"/>
                </a:cubicBezTo>
                <a:cubicBezTo>
                  <a:pt x="20242" y="14308"/>
                  <a:pt x="20572" y="15985"/>
                  <a:pt x="20903" y="17599"/>
                </a:cubicBezTo>
                <a:cubicBezTo>
                  <a:pt x="21271" y="19390"/>
                  <a:pt x="21614" y="21080"/>
                  <a:pt x="22555" y="22237"/>
                </a:cubicBezTo>
                <a:cubicBezTo>
                  <a:pt x="23375" y="23257"/>
                  <a:pt x="24564" y="23757"/>
                  <a:pt x="26247" y="23757"/>
                </a:cubicBezTo>
                <a:cubicBezTo>
                  <a:pt x="26703" y="23757"/>
                  <a:pt x="27195" y="23720"/>
                  <a:pt x="27726" y="23647"/>
                </a:cubicBezTo>
                <a:cubicBezTo>
                  <a:pt x="28667" y="23507"/>
                  <a:pt x="29582" y="23228"/>
                  <a:pt x="30446" y="22834"/>
                </a:cubicBezTo>
                <a:lnTo>
                  <a:pt x="304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/>
          <p:nvPr/>
        </p:nvSpPr>
        <p:spPr>
          <a:xfrm>
            <a:off x="5087601" y="0"/>
            <a:ext cx="4054954" cy="3289202"/>
          </a:xfrm>
          <a:custGeom>
            <a:rect b="b" l="l" r="r" t="t"/>
            <a:pathLst>
              <a:path extrusionOk="0" h="28603" w="35262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3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7"/>
          <p:cNvSpPr txBox="1"/>
          <p:nvPr>
            <p:ph hasCustomPrompt="1" type="title"/>
          </p:nvPr>
        </p:nvSpPr>
        <p:spPr>
          <a:xfrm>
            <a:off x="1702650" y="615475"/>
            <a:ext cx="57387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6" name="Google Shape;196;p27"/>
          <p:cNvSpPr txBox="1"/>
          <p:nvPr>
            <p:ph idx="1" type="subTitle"/>
          </p:nvPr>
        </p:nvSpPr>
        <p:spPr>
          <a:xfrm>
            <a:off x="2466600" y="1137600"/>
            <a:ext cx="4210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7" name="Google Shape;197;p27"/>
          <p:cNvSpPr txBox="1"/>
          <p:nvPr>
            <p:ph hasCustomPrompt="1" idx="2" type="title"/>
          </p:nvPr>
        </p:nvSpPr>
        <p:spPr>
          <a:xfrm>
            <a:off x="1702650" y="2187525"/>
            <a:ext cx="57387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8" name="Google Shape;198;p27"/>
          <p:cNvSpPr txBox="1"/>
          <p:nvPr>
            <p:ph idx="3" type="subTitle"/>
          </p:nvPr>
        </p:nvSpPr>
        <p:spPr>
          <a:xfrm>
            <a:off x="2466600" y="2709525"/>
            <a:ext cx="4210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27"/>
          <p:cNvSpPr txBox="1"/>
          <p:nvPr>
            <p:ph hasCustomPrompt="1" idx="4" type="title"/>
          </p:nvPr>
        </p:nvSpPr>
        <p:spPr>
          <a:xfrm>
            <a:off x="1702650" y="3699275"/>
            <a:ext cx="57387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00" name="Google Shape;200;p27"/>
          <p:cNvSpPr txBox="1"/>
          <p:nvPr>
            <p:ph idx="5" type="subTitle"/>
          </p:nvPr>
        </p:nvSpPr>
        <p:spPr>
          <a:xfrm>
            <a:off x="2466600" y="4221275"/>
            <a:ext cx="42108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27"/>
          <p:cNvSpPr/>
          <p:nvPr/>
        </p:nvSpPr>
        <p:spPr>
          <a:xfrm>
            <a:off x="8341108" y="3530633"/>
            <a:ext cx="802885" cy="1612833"/>
          </a:xfrm>
          <a:custGeom>
            <a:rect b="b" l="l" r="r" t="t"/>
            <a:pathLst>
              <a:path extrusionOk="0" h="20680" w="12549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6907601" y="3018075"/>
            <a:ext cx="2236357" cy="2125383"/>
          </a:xfrm>
          <a:custGeom>
            <a:rect b="b" l="l" r="r" t="t"/>
            <a:pathLst>
              <a:path extrusionOk="0" h="27252" w="34954">
                <a:moveTo>
                  <a:pt x="34953" y="1"/>
                </a:moveTo>
                <a:cubicBezTo>
                  <a:pt x="33454" y="2198"/>
                  <a:pt x="32283" y="4621"/>
                  <a:pt x="31441" y="7147"/>
                </a:cubicBezTo>
                <a:cubicBezTo>
                  <a:pt x="27601" y="18976"/>
                  <a:pt x="16594" y="26965"/>
                  <a:pt x="4169" y="26965"/>
                </a:cubicBezTo>
                <a:cubicBezTo>
                  <a:pt x="2773" y="26965"/>
                  <a:pt x="1377" y="27067"/>
                  <a:pt x="1" y="27252"/>
                </a:cubicBezTo>
                <a:lnTo>
                  <a:pt x="21564" y="27252"/>
                </a:lnTo>
                <a:cubicBezTo>
                  <a:pt x="22077" y="26759"/>
                  <a:pt x="22590" y="26246"/>
                  <a:pt x="23063" y="25712"/>
                </a:cubicBezTo>
                <a:cubicBezTo>
                  <a:pt x="25814" y="22570"/>
                  <a:pt x="27724" y="18791"/>
                  <a:pt x="29490" y="15054"/>
                </a:cubicBezTo>
                <a:cubicBezTo>
                  <a:pt x="31010" y="11788"/>
                  <a:pt x="32489" y="8338"/>
                  <a:pt x="34953" y="5689"/>
                </a:cubicBezTo>
                <a:lnTo>
                  <a:pt x="349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 rot="10800000">
            <a:off x="-5" y="27"/>
            <a:ext cx="1360280" cy="2359174"/>
          </a:xfrm>
          <a:custGeom>
            <a:rect b="b" l="l" r="r" t="t"/>
            <a:pathLst>
              <a:path extrusionOk="0" h="20680" w="12549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 rot="10800000">
            <a:off x="3" y="919"/>
            <a:ext cx="1238400" cy="1637818"/>
          </a:xfrm>
          <a:custGeom>
            <a:rect b="b" l="l" r="r" t="t"/>
            <a:pathLst>
              <a:path extrusionOk="0" h="21563" w="13391">
                <a:moveTo>
                  <a:pt x="13390" y="0"/>
                </a:moveTo>
                <a:cubicBezTo>
                  <a:pt x="10926" y="2649"/>
                  <a:pt x="9447" y="6099"/>
                  <a:pt x="7927" y="9365"/>
                </a:cubicBezTo>
                <a:cubicBezTo>
                  <a:pt x="6161" y="13082"/>
                  <a:pt x="4251" y="16881"/>
                  <a:pt x="1500" y="20023"/>
                </a:cubicBezTo>
                <a:cubicBezTo>
                  <a:pt x="1027" y="20557"/>
                  <a:pt x="514" y="21070"/>
                  <a:pt x="1" y="21563"/>
                </a:cubicBezTo>
                <a:lnTo>
                  <a:pt x="822" y="21563"/>
                </a:lnTo>
                <a:cubicBezTo>
                  <a:pt x="2424" y="19961"/>
                  <a:pt x="3820" y="18154"/>
                  <a:pt x="4991" y="16203"/>
                </a:cubicBezTo>
                <a:cubicBezTo>
                  <a:pt x="6079" y="14396"/>
                  <a:pt x="7065" y="12548"/>
                  <a:pt x="7948" y="10638"/>
                </a:cubicBezTo>
                <a:cubicBezTo>
                  <a:pt x="8893" y="8687"/>
                  <a:pt x="9776" y="6674"/>
                  <a:pt x="10802" y="4765"/>
                </a:cubicBezTo>
                <a:cubicBezTo>
                  <a:pt x="11521" y="3389"/>
                  <a:pt x="12404" y="2074"/>
                  <a:pt x="13390" y="883"/>
                </a:cubicBezTo>
                <a:lnTo>
                  <a:pt x="1339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/>
          <p:nvPr/>
        </p:nvSpPr>
        <p:spPr>
          <a:xfrm>
            <a:off x="581971" y="3018066"/>
            <a:ext cx="262500" cy="252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</a:t>
            </a:r>
            <a:endParaRPr/>
          </a:p>
        </p:txBody>
      </p:sp>
      <p:sp>
        <p:nvSpPr>
          <p:cNvPr id="206" name="Google Shape;206;p27"/>
          <p:cNvSpPr/>
          <p:nvPr/>
        </p:nvSpPr>
        <p:spPr>
          <a:xfrm rot="4542580">
            <a:off x="8229125" y="1287537"/>
            <a:ext cx="262523" cy="2522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</a:t>
            </a:r>
            <a:endParaRPr/>
          </a:p>
        </p:txBody>
      </p:sp>
      <p:sp>
        <p:nvSpPr>
          <p:cNvPr id="207" name="Google Shape;207;p27"/>
          <p:cNvSpPr/>
          <p:nvPr/>
        </p:nvSpPr>
        <p:spPr>
          <a:xfrm>
            <a:off x="436025" y="3190773"/>
            <a:ext cx="554400" cy="5328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   </a:t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 rot="4543451">
            <a:off x="7544206" y="755122"/>
            <a:ext cx="875810" cy="876795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/>
          <p:nvPr/>
        </p:nvSpPr>
        <p:spPr>
          <a:xfrm>
            <a:off x="507283" y="4122683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7"/>
          <p:cNvSpPr/>
          <p:nvPr/>
        </p:nvSpPr>
        <p:spPr>
          <a:xfrm>
            <a:off x="844486" y="3849887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11" name="Google Shape;211;p27"/>
          <p:cNvSpPr/>
          <p:nvPr/>
        </p:nvSpPr>
        <p:spPr>
          <a:xfrm>
            <a:off x="8705201" y="316620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412244" y="718302"/>
            <a:ext cx="74700" cy="720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8"/>
          <p:cNvSpPr/>
          <p:nvPr/>
        </p:nvSpPr>
        <p:spPr>
          <a:xfrm rot="5810602">
            <a:off x="78487" y="2060077"/>
            <a:ext cx="1074629" cy="1075803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 rot="5400000">
            <a:off x="-939813" y="1113170"/>
            <a:ext cx="2666025" cy="786400"/>
          </a:xfrm>
          <a:custGeom>
            <a:rect b="b" l="l" r="r" t="t"/>
            <a:pathLst>
              <a:path extrusionOk="0" h="1691" w="5732">
                <a:moveTo>
                  <a:pt x="2893" y="1"/>
                </a:moveTo>
                <a:cubicBezTo>
                  <a:pt x="2882" y="1"/>
                  <a:pt x="2871" y="1"/>
                  <a:pt x="2859" y="1"/>
                </a:cubicBezTo>
                <a:cubicBezTo>
                  <a:pt x="1678" y="1"/>
                  <a:pt x="572" y="649"/>
                  <a:pt x="0" y="1691"/>
                </a:cubicBezTo>
                <a:lnTo>
                  <a:pt x="5731" y="1691"/>
                </a:lnTo>
                <a:cubicBezTo>
                  <a:pt x="5165" y="659"/>
                  <a:pt x="4075" y="1"/>
                  <a:pt x="28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 flipH="1" rot="10800000">
            <a:off x="8430739" y="3239998"/>
            <a:ext cx="713269" cy="1903506"/>
          </a:xfrm>
          <a:custGeom>
            <a:rect b="b" l="l" r="r" t="t"/>
            <a:pathLst>
              <a:path extrusionOk="0" h="17867" w="6695">
                <a:moveTo>
                  <a:pt x="883" y="0"/>
                </a:moveTo>
                <a:cubicBezTo>
                  <a:pt x="698" y="493"/>
                  <a:pt x="555" y="966"/>
                  <a:pt x="411" y="1479"/>
                </a:cubicBezTo>
                <a:cubicBezTo>
                  <a:pt x="185" y="2342"/>
                  <a:pt x="0" y="3163"/>
                  <a:pt x="493" y="3964"/>
                </a:cubicBezTo>
                <a:cubicBezTo>
                  <a:pt x="822" y="4559"/>
                  <a:pt x="1335" y="5011"/>
                  <a:pt x="1787" y="5504"/>
                </a:cubicBezTo>
                <a:cubicBezTo>
                  <a:pt x="2239" y="5997"/>
                  <a:pt x="2608" y="6572"/>
                  <a:pt x="2875" y="7188"/>
                </a:cubicBezTo>
                <a:cubicBezTo>
                  <a:pt x="3491" y="8564"/>
                  <a:pt x="3656" y="10063"/>
                  <a:pt x="3799" y="11542"/>
                </a:cubicBezTo>
                <a:cubicBezTo>
                  <a:pt x="3964" y="13082"/>
                  <a:pt x="4107" y="14725"/>
                  <a:pt x="4908" y="16101"/>
                </a:cubicBezTo>
                <a:cubicBezTo>
                  <a:pt x="5319" y="16840"/>
                  <a:pt x="5935" y="17456"/>
                  <a:pt x="6695" y="17867"/>
                </a:cubicBezTo>
                <a:lnTo>
                  <a:pt x="6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/>
          <p:nvPr/>
        </p:nvSpPr>
        <p:spPr>
          <a:xfrm flipH="1" rot="10800000">
            <a:off x="7731639" y="2304200"/>
            <a:ext cx="1412368" cy="2837278"/>
          </a:xfrm>
          <a:custGeom>
            <a:rect b="b" l="l" r="r" t="t"/>
            <a:pathLst>
              <a:path extrusionOk="0" h="27273" w="13904">
                <a:moveTo>
                  <a:pt x="2979" y="1"/>
                </a:moveTo>
                <a:cubicBezTo>
                  <a:pt x="1110" y="1274"/>
                  <a:pt x="1" y="3389"/>
                  <a:pt x="22" y="5648"/>
                </a:cubicBezTo>
                <a:cubicBezTo>
                  <a:pt x="1" y="7764"/>
                  <a:pt x="1028" y="9776"/>
                  <a:pt x="2773" y="10988"/>
                </a:cubicBezTo>
                <a:cubicBezTo>
                  <a:pt x="5114" y="12692"/>
                  <a:pt x="6100" y="15732"/>
                  <a:pt x="5197" y="18483"/>
                </a:cubicBezTo>
                <a:cubicBezTo>
                  <a:pt x="3677" y="23166"/>
                  <a:pt x="7414" y="27273"/>
                  <a:pt x="11604" y="27273"/>
                </a:cubicBezTo>
                <a:cubicBezTo>
                  <a:pt x="12384" y="27273"/>
                  <a:pt x="13165" y="27129"/>
                  <a:pt x="13904" y="26862"/>
                </a:cubicBezTo>
                <a:lnTo>
                  <a:pt x="13904" y="18504"/>
                </a:lnTo>
                <a:cubicBezTo>
                  <a:pt x="12939" y="18052"/>
                  <a:pt x="12138" y="17313"/>
                  <a:pt x="11604" y="16389"/>
                </a:cubicBezTo>
                <a:cubicBezTo>
                  <a:pt x="9920" y="13473"/>
                  <a:pt x="10988" y="9756"/>
                  <a:pt x="9283" y="6860"/>
                </a:cubicBezTo>
                <a:cubicBezTo>
                  <a:pt x="8585" y="5669"/>
                  <a:pt x="7148" y="4847"/>
                  <a:pt x="6839" y="3430"/>
                </a:cubicBezTo>
                <a:cubicBezTo>
                  <a:pt x="6655" y="2609"/>
                  <a:pt x="6922" y="1767"/>
                  <a:pt x="7148" y="966"/>
                </a:cubicBezTo>
                <a:cubicBezTo>
                  <a:pt x="7250" y="638"/>
                  <a:pt x="7353" y="330"/>
                  <a:pt x="74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8"/>
          <p:cNvSpPr/>
          <p:nvPr/>
        </p:nvSpPr>
        <p:spPr>
          <a:xfrm rot="-9977909">
            <a:off x="169794" y="3133565"/>
            <a:ext cx="74727" cy="71891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8"/>
          <p:cNvSpPr/>
          <p:nvPr/>
        </p:nvSpPr>
        <p:spPr>
          <a:xfrm rot="-9977147">
            <a:off x="802888" y="3576553"/>
            <a:ext cx="168298" cy="161972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220" name="Google Shape;220;p2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itle and text 1">
  <p:cSld name="CUSTOM_5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/>
          <p:nvPr/>
        </p:nvSpPr>
        <p:spPr>
          <a:xfrm rot="410602">
            <a:off x="7190475" y="3989794"/>
            <a:ext cx="1074629" cy="1075803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5303168" y="4357097"/>
            <a:ext cx="2666025" cy="786400"/>
          </a:xfrm>
          <a:custGeom>
            <a:rect b="b" l="l" r="r" t="t"/>
            <a:pathLst>
              <a:path extrusionOk="0" h="1691" w="5732">
                <a:moveTo>
                  <a:pt x="2893" y="1"/>
                </a:moveTo>
                <a:cubicBezTo>
                  <a:pt x="2882" y="1"/>
                  <a:pt x="2871" y="1"/>
                  <a:pt x="2859" y="1"/>
                </a:cubicBezTo>
                <a:cubicBezTo>
                  <a:pt x="1678" y="1"/>
                  <a:pt x="572" y="649"/>
                  <a:pt x="0" y="1691"/>
                </a:cubicBezTo>
                <a:lnTo>
                  <a:pt x="5731" y="1691"/>
                </a:lnTo>
                <a:cubicBezTo>
                  <a:pt x="5165" y="659"/>
                  <a:pt x="4075" y="1"/>
                  <a:pt x="28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9"/>
          <p:cNvSpPr/>
          <p:nvPr/>
        </p:nvSpPr>
        <p:spPr>
          <a:xfrm>
            <a:off x="8430725" y="0"/>
            <a:ext cx="713269" cy="1903506"/>
          </a:xfrm>
          <a:custGeom>
            <a:rect b="b" l="l" r="r" t="t"/>
            <a:pathLst>
              <a:path extrusionOk="0" h="17867" w="6695">
                <a:moveTo>
                  <a:pt x="883" y="0"/>
                </a:moveTo>
                <a:cubicBezTo>
                  <a:pt x="698" y="493"/>
                  <a:pt x="555" y="966"/>
                  <a:pt x="411" y="1479"/>
                </a:cubicBezTo>
                <a:cubicBezTo>
                  <a:pt x="185" y="2342"/>
                  <a:pt x="0" y="3163"/>
                  <a:pt x="493" y="3964"/>
                </a:cubicBezTo>
                <a:cubicBezTo>
                  <a:pt x="822" y="4559"/>
                  <a:pt x="1335" y="5011"/>
                  <a:pt x="1787" y="5504"/>
                </a:cubicBezTo>
                <a:cubicBezTo>
                  <a:pt x="2239" y="5997"/>
                  <a:pt x="2608" y="6572"/>
                  <a:pt x="2875" y="7188"/>
                </a:cubicBezTo>
                <a:cubicBezTo>
                  <a:pt x="3491" y="8564"/>
                  <a:pt x="3656" y="10063"/>
                  <a:pt x="3799" y="11542"/>
                </a:cubicBezTo>
                <a:cubicBezTo>
                  <a:pt x="3964" y="13082"/>
                  <a:pt x="4107" y="14725"/>
                  <a:pt x="4908" y="16101"/>
                </a:cubicBezTo>
                <a:cubicBezTo>
                  <a:pt x="5319" y="16840"/>
                  <a:pt x="5935" y="17456"/>
                  <a:pt x="6695" y="17867"/>
                </a:cubicBezTo>
                <a:lnTo>
                  <a:pt x="6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9"/>
          <p:cNvSpPr/>
          <p:nvPr/>
        </p:nvSpPr>
        <p:spPr>
          <a:xfrm>
            <a:off x="7731625" y="2025"/>
            <a:ext cx="1412368" cy="2837278"/>
          </a:xfrm>
          <a:custGeom>
            <a:rect b="b" l="l" r="r" t="t"/>
            <a:pathLst>
              <a:path extrusionOk="0" h="27273" w="13904">
                <a:moveTo>
                  <a:pt x="2979" y="1"/>
                </a:moveTo>
                <a:cubicBezTo>
                  <a:pt x="1110" y="1274"/>
                  <a:pt x="1" y="3389"/>
                  <a:pt x="22" y="5648"/>
                </a:cubicBezTo>
                <a:cubicBezTo>
                  <a:pt x="1" y="7764"/>
                  <a:pt x="1028" y="9776"/>
                  <a:pt x="2773" y="10988"/>
                </a:cubicBezTo>
                <a:cubicBezTo>
                  <a:pt x="5114" y="12692"/>
                  <a:pt x="6100" y="15732"/>
                  <a:pt x="5197" y="18483"/>
                </a:cubicBezTo>
                <a:cubicBezTo>
                  <a:pt x="3677" y="23166"/>
                  <a:pt x="7414" y="27273"/>
                  <a:pt x="11604" y="27273"/>
                </a:cubicBezTo>
                <a:cubicBezTo>
                  <a:pt x="12384" y="27273"/>
                  <a:pt x="13165" y="27129"/>
                  <a:pt x="13904" y="26862"/>
                </a:cubicBezTo>
                <a:lnTo>
                  <a:pt x="13904" y="18504"/>
                </a:lnTo>
                <a:cubicBezTo>
                  <a:pt x="12939" y="18052"/>
                  <a:pt x="12138" y="17313"/>
                  <a:pt x="11604" y="16389"/>
                </a:cubicBezTo>
                <a:cubicBezTo>
                  <a:pt x="9920" y="13473"/>
                  <a:pt x="10988" y="9756"/>
                  <a:pt x="9283" y="6860"/>
                </a:cubicBezTo>
                <a:cubicBezTo>
                  <a:pt x="8585" y="5669"/>
                  <a:pt x="7148" y="4847"/>
                  <a:pt x="6839" y="3430"/>
                </a:cubicBezTo>
                <a:cubicBezTo>
                  <a:pt x="6655" y="2609"/>
                  <a:pt x="6922" y="1767"/>
                  <a:pt x="7148" y="966"/>
                </a:cubicBezTo>
                <a:cubicBezTo>
                  <a:pt x="7250" y="638"/>
                  <a:pt x="7353" y="330"/>
                  <a:pt x="74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 rot="6222091">
            <a:off x="8261958" y="4900393"/>
            <a:ext cx="74727" cy="71891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9"/>
          <p:cNvSpPr/>
          <p:nvPr/>
        </p:nvSpPr>
        <p:spPr>
          <a:xfrm rot="6222853">
            <a:off x="8703201" y="4175473"/>
            <a:ext cx="168298" cy="161972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807777" y="2284027"/>
            <a:ext cx="498925" cy="271336"/>
            <a:chOff x="807777" y="2284027"/>
            <a:chExt cx="498925" cy="271336"/>
          </a:xfrm>
        </p:grpSpPr>
        <p:sp>
          <p:nvSpPr>
            <p:cNvPr id="229" name="Google Shape;229;p29"/>
            <p:cNvSpPr/>
            <p:nvPr/>
          </p:nvSpPr>
          <p:spPr>
            <a:xfrm rot="12256">
              <a:off x="807776" y="2284327"/>
              <a:ext cx="168301" cy="1620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 rot="6222091">
              <a:off x="997058" y="2474718"/>
              <a:ext cx="74727" cy="71891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 rot="6223944">
              <a:off x="1147077" y="2408427"/>
              <a:ext cx="96045" cy="925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232" name="Google Shape;232;p29"/>
            <p:cNvSpPr/>
            <p:nvPr/>
          </p:nvSpPr>
          <p:spPr>
            <a:xfrm rot="18683">
              <a:off x="1251502" y="2338773"/>
              <a:ext cx="55201" cy="531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29"/>
          <p:cNvSpPr/>
          <p:nvPr/>
        </p:nvSpPr>
        <p:spPr>
          <a:xfrm flipH="1" rot="-5400000">
            <a:off x="-2404962" y="2394036"/>
            <a:ext cx="5154649" cy="344725"/>
          </a:xfrm>
          <a:custGeom>
            <a:rect b="b" l="l" r="r" t="t"/>
            <a:pathLst>
              <a:path extrusionOk="0" h="13789" w="285774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9"/>
          <p:cNvSpPr txBox="1"/>
          <p:nvPr>
            <p:ph idx="1" type="subTitle"/>
          </p:nvPr>
        </p:nvSpPr>
        <p:spPr>
          <a:xfrm>
            <a:off x="713225" y="2683238"/>
            <a:ext cx="30105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5" name="Google Shape;235;p29"/>
          <p:cNvSpPr txBox="1"/>
          <p:nvPr>
            <p:ph type="title"/>
          </p:nvPr>
        </p:nvSpPr>
        <p:spPr>
          <a:xfrm>
            <a:off x="713225" y="992600"/>
            <a:ext cx="23883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itle and text 2">
  <p:cSld name="CUSTOM_5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0"/>
          <p:cNvSpPr/>
          <p:nvPr/>
        </p:nvSpPr>
        <p:spPr>
          <a:xfrm flipH="1" rot="-410602">
            <a:off x="878890" y="3989794"/>
            <a:ext cx="1074629" cy="1075803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0"/>
          <p:cNvSpPr/>
          <p:nvPr/>
        </p:nvSpPr>
        <p:spPr>
          <a:xfrm flipH="1">
            <a:off x="1174801" y="4357097"/>
            <a:ext cx="2666025" cy="786400"/>
          </a:xfrm>
          <a:custGeom>
            <a:rect b="b" l="l" r="r" t="t"/>
            <a:pathLst>
              <a:path extrusionOk="0" h="1691" w="5732">
                <a:moveTo>
                  <a:pt x="2893" y="1"/>
                </a:moveTo>
                <a:cubicBezTo>
                  <a:pt x="2882" y="1"/>
                  <a:pt x="2871" y="1"/>
                  <a:pt x="2859" y="1"/>
                </a:cubicBezTo>
                <a:cubicBezTo>
                  <a:pt x="1678" y="1"/>
                  <a:pt x="572" y="649"/>
                  <a:pt x="0" y="1691"/>
                </a:cubicBezTo>
                <a:lnTo>
                  <a:pt x="5731" y="1691"/>
                </a:lnTo>
                <a:cubicBezTo>
                  <a:pt x="5165" y="659"/>
                  <a:pt x="4075" y="1"/>
                  <a:pt x="289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 flipH="1">
            <a:off x="0" y="0"/>
            <a:ext cx="713269" cy="1903506"/>
          </a:xfrm>
          <a:custGeom>
            <a:rect b="b" l="l" r="r" t="t"/>
            <a:pathLst>
              <a:path extrusionOk="0" h="17867" w="6695">
                <a:moveTo>
                  <a:pt x="883" y="0"/>
                </a:moveTo>
                <a:cubicBezTo>
                  <a:pt x="698" y="493"/>
                  <a:pt x="555" y="966"/>
                  <a:pt x="411" y="1479"/>
                </a:cubicBezTo>
                <a:cubicBezTo>
                  <a:pt x="185" y="2342"/>
                  <a:pt x="0" y="3163"/>
                  <a:pt x="493" y="3964"/>
                </a:cubicBezTo>
                <a:cubicBezTo>
                  <a:pt x="822" y="4559"/>
                  <a:pt x="1335" y="5011"/>
                  <a:pt x="1787" y="5504"/>
                </a:cubicBezTo>
                <a:cubicBezTo>
                  <a:pt x="2239" y="5997"/>
                  <a:pt x="2608" y="6572"/>
                  <a:pt x="2875" y="7188"/>
                </a:cubicBezTo>
                <a:cubicBezTo>
                  <a:pt x="3491" y="8564"/>
                  <a:pt x="3656" y="10063"/>
                  <a:pt x="3799" y="11542"/>
                </a:cubicBezTo>
                <a:cubicBezTo>
                  <a:pt x="3964" y="13082"/>
                  <a:pt x="4107" y="14725"/>
                  <a:pt x="4908" y="16101"/>
                </a:cubicBezTo>
                <a:cubicBezTo>
                  <a:pt x="5319" y="16840"/>
                  <a:pt x="5935" y="17456"/>
                  <a:pt x="6695" y="17867"/>
                </a:cubicBezTo>
                <a:lnTo>
                  <a:pt x="669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/>
          <p:nvPr/>
        </p:nvSpPr>
        <p:spPr>
          <a:xfrm flipH="1">
            <a:off x="0" y="2025"/>
            <a:ext cx="1412368" cy="2837278"/>
          </a:xfrm>
          <a:custGeom>
            <a:rect b="b" l="l" r="r" t="t"/>
            <a:pathLst>
              <a:path extrusionOk="0" h="27273" w="13904">
                <a:moveTo>
                  <a:pt x="2979" y="1"/>
                </a:moveTo>
                <a:cubicBezTo>
                  <a:pt x="1110" y="1274"/>
                  <a:pt x="1" y="3389"/>
                  <a:pt x="22" y="5648"/>
                </a:cubicBezTo>
                <a:cubicBezTo>
                  <a:pt x="1" y="7764"/>
                  <a:pt x="1028" y="9776"/>
                  <a:pt x="2773" y="10988"/>
                </a:cubicBezTo>
                <a:cubicBezTo>
                  <a:pt x="5114" y="12692"/>
                  <a:pt x="6100" y="15732"/>
                  <a:pt x="5197" y="18483"/>
                </a:cubicBezTo>
                <a:cubicBezTo>
                  <a:pt x="3677" y="23166"/>
                  <a:pt x="7414" y="27273"/>
                  <a:pt x="11604" y="27273"/>
                </a:cubicBezTo>
                <a:cubicBezTo>
                  <a:pt x="12384" y="27273"/>
                  <a:pt x="13165" y="27129"/>
                  <a:pt x="13904" y="26862"/>
                </a:cubicBezTo>
                <a:lnTo>
                  <a:pt x="13904" y="18504"/>
                </a:lnTo>
                <a:cubicBezTo>
                  <a:pt x="12939" y="18052"/>
                  <a:pt x="12138" y="17313"/>
                  <a:pt x="11604" y="16389"/>
                </a:cubicBezTo>
                <a:cubicBezTo>
                  <a:pt x="9920" y="13473"/>
                  <a:pt x="10988" y="9756"/>
                  <a:pt x="9283" y="6860"/>
                </a:cubicBezTo>
                <a:cubicBezTo>
                  <a:pt x="8585" y="5669"/>
                  <a:pt x="7148" y="4847"/>
                  <a:pt x="6839" y="3430"/>
                </a:cubicBezTo>
                <a:cubicBezTo>
                  <a:pt x="6655" y="2609"/>
                  <a:pt x="6922" y="1767"/>
                  <a:pt x="7148" y="966"/>
                </a:cubicBezTo>
                <a:cubicBezTo>
                  <a:pt x="7250" y="638"/>
                  <a:pt x="7353" y="330"/>
                  <a:pt x="745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 flipH="1" rot="-6222091">
            <a:off x="807310" y="4900393"/>
            <a:ext cx="74727" cy="71891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/>
          <p:nvPr/>
        </p:nvSpPr>
        <p:spPr>
          <a:xfrm flipH="1" rot="-6222853">
            <a:off x="272495" y="4175473"/>
            <a:ext cx="168298" cy="161972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grpSp>
        <p:nvGrpSpPr>
          <p:cNvPr id="243" name="Google Shape;243;p30"/>
          <p:cNvGrpSpPr/>
          <p:nvPr/>
        </p:nvGrpSpPr>
        <p:grpSpPr>
          <a:xfrm flipH="1">
            <a:off x="7837292" y="2284027"/>
            <a:ext cx="498925" cy="271336"/>
            <a:chOff x="807777" y="2284027"/>
            <a:chExt cx="498925" cy="271336"/>
          </a:xfrm>
        </p:grpSpPr>
        <p:sp>
          <p:nvSpPr>
            <p:cNvPr id="244" name="Google Shape;244;p30"/>
            <p:cNvSpPr/>
            <p:nvPr/>
          </p:nvSpPr>
          <p:spPr>
            <a:xfrm rot="12256">
              <a:off x="807776" y="2284327"/>
              <a:ext cx="168301" cy="1620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 rot="6222091">
              <a:off x="997058" y="2474718"/>
              <a:ext cx="74727" cy="71891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 rot="6223944">
              <a:off x="1147077" y="2408427"/>
              <a:ext cx="96045" cy="9255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 rot="18683">
              <a:off x="1251502" y="2338773"/>
              <a:ext cx="55201" cy="53100"/>
            </a:xfrm>
            <a:prstGeom prst="ellipse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30"/>
          <p:cNvSpPr/>
          <p:nvPr/>
        </p:nvSpPr>
        <p:spPr>
          <a:xfrm rot="5400000">
            <a:off x="6394307" y="2394036"/>
            <a:ext cx="5154649" cy="344725"/>
          </a:xfrm>
          <a:custGeom>
            <a:rect b="b" l="l" r="r" t="t"/>
            <a:pathLst>
              <a:path extrusionOk="0" h="13789" w="285774">
                <a:moveTo>
                  <a:pt x="0" y="0"/>
                </a:moveTo>
                <a:lnTo>
                  <a:pt x="0" y="13788"/>
                </a:lnTo>
                <a:cubicBezTo>
                  <a:pt x="42128" y="9835"/>
                  <a:pt x="108284" y="4167"/>
                  <a:pt x="142887" y="4167"/>
                </a:cubicBezTo>
                <a:cubicBezTo>
                  <a:pt x="170059" y="4167"/>
                  <a:pt x="192350" y="6787"/>
                  <a:pt x="213902" y="9335"/>
                </a:cubicBezTo>
                <a:cubicBezTo>
                  <a:pt x="232043" y="11457"/>
                  <a:pt x="249257" y="13503"/>
                  <a:pt x="267011" y="13503"/>
                </a:cubicBezTo>
                <a:cubicBezTo>
                  <a:pt x="269184" y="13503"/>
                  <a:pt x="271365" y="13472"/>
                  <a:pt x="273557" y="13407"/>
                </a:cubicBezTo>
                <a:cubicBezTo>
                  <a:pt x="277844" y="13265"/>
                  <a:pt x="281916" y="13122"/>
                  <a:pt x="285774" y="12931"/>
                </a:cubicBezTo>
                <a:lnTo>
                  <a:pt x="28577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0"/>
          <p:cNvSpPr txBox="1"/>
          <p:nvPr>
            <p:ph idx="1" type="subTitle"/>
          </p:nvPr>
        </p:nvSpPr>
        <p:spPr>
          <a:xfrm flipH="1">
            <a:off x="5397825" y="2683238"/>
            <a:ext cx="3010500" cy="12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 flipH="1">
            <a:off x="6180825" y="992600"/>
            <a:ext cx="22275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itle and text 3">
  <p:cSld name="CUSTOM_6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ctrTitle"/>
          </p:nvPr>
        </p:nvSpPr>
        <p:spPr>
          <a:xfrm>
            <a:off x="713250" y="1166013"/>
            <a:ext cx="7717500" cy="8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53" name="Google Shape;253;p31"/>
          <p:cNvSpPr txBox="1"/>
          <p:nvPr>
            <p:ph idx="1" type="subTitle"/>
          </p:nvPr>
        </p:nvSpPr>
        <p:spPr>
          <a:xfrm>
            <a:off x="713250" y="2064425"/>
            <a:ext cx="7717500" cy="4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254" name="Google Shape;254;p31"/>
          <p:cNvGrpSpPr/>
          <p:nvPr/>
        </p:nvGrpSpPr>
        <p:grpSpPr>
          <a:xfrm flipH="1" rot="-10739961">
            <a:off x="-1239" y="3316409"/>
            <a:ext cx="9135517" cy="1874526"/>
            <a:chOff x="5264400" y="50"/>
            <a:chExt cx="2080050" cy="772500"/>
          </a:xfrm>
        </p:grpSpPr>
        <p:sp>
          <p:nvSpPr>
            <p:cNvPr id="255" name="Google Shape;255;p31"/>
            <p:cNvSpPr/>
            <p:nvPr/>
          </p:nvSpPr>
          <p:spPr>
            <a:xfrm>
              <a:off x="5264400" y="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4"/>
                  </a:lnTo>
                  <a:lnTo>
                    <a:pt x="83201" y="534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1"/>
            <p:cNvSpPr/>
            <p:nvPr/>
          </p:nvSpPr>
          <p:spPr>
            <a:xfrm>
              <a:off x="5264400" y="3830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1"/>
            <p:cNvSpPr/>
            <p:nvPr/>
          </p:nvSpPr>
          <p:spPr>
            <a:xfrm>
              <a:off x="5264400" y="759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1"/>
            <p:cNvSpPr/>
            <p:nvPr/>
          </p:nvSpPr>
          <p:spPr>
            <a:xfrm>
              <a:off x="5264400" y="11420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5264400" y="15187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5264400" y="19012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5264400" y="227775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264400" y="2660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4"/>
                  </a:lnTo>
                  <a:lnTo>
                    <a:pt x="83201" y="534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5264400" y="30370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5264400" y="3419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5264400" y="37960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5264400" y="41787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5264400" y="45552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1"/>
            <p:cNvSpPr/>
            <p:nvPr/>
          </p:nvSpPr>
          <p:spPr>
            <a:xfrm>
              <a:off x="5264400" y="493775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1"/>
            <p:cNvSpPr/>
            <p:nvPr/>
          </p:nvSpPr>
          <p:spPr>
            <a:xfrm>
              <a:off x="5264400" y="531425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5264400" y="56970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5264400" y="6073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1"/>
            <p:cNvSpPr/>
            <p:nvPr/>
          </p:nvSpPr>
          <p:spPr>
            <a:xfrm>
              <a:off x="5264400" y="64560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1"/>
            <p:cNvSpPr/>
            <p:nvPr/>
          </p:nvSpPr>
          <p:spPr>
            <a:xfrm>
              <a:off x="5264400" y="68325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1"/>
            <p:cNvSpPr/>
            <p:nvPr/>
          </p:nvSpPr>
          <p:spPr>
            <a:xfrm>
              <a:off x="5264400" y="72152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1"/>
            <p:cNvSpPr/>
            <p:nvPr/>
          </p:nvSpPr>
          <p:spPr>
            <a:xfrm>
              <a:off x="5264400" y="75917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6" name="Google Shape;276;p31"/>
          <p:cNvGrpSpPr/>
          <p:nvPr/>
        </p:nvGrpSpPr>
        <p:grpSpPr>
          <a:xfrm flipH="1" rot="10704814">
            <a:off x="3917" y="3191296"/>
            <a:ext cx="9136169" cy="2100465"/>
            <a:chOff x="5264400" y="50"/>
            <a:chExt cx="2080050" cy="772500"/>
          </a:xfrm>
        </p:grpSpPr>
        <p:sp>
          <p:nvSpPr>
            <p:cNvPr id="277" name="Google Shape;277;p31"/>
            <p:cNvSpPr/>
            <p:nvPr/>
          </p:nvSpPr>
          <p:spPr>
            <a:xfrm>
              <a:off x="5264400" y="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4"/>
                  </a:lnTo>
                  <a:lnTo>
                    <a:pt x="83201" y="534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1"/>
            <p:cNvSpPr/>
            <p:nvPr/>
          </p:nvSpPr>
          <p:spPr>
            <a:xfrm>
              <a:off x="5264400" y="3830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1"/>
            <p:cNvSpPr/>
            <p:nvPr/>
          </p:nvSpPr>
          <p:spPr>
            <a:xfrm>
              <a:off x="5264400" y="759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1"/>
            <p:cNvSpPr/>
            <p:nvPr/>
          </p:nvSpPr>
          <p:spPr>
            <a:xfrm>
              <a:off x="5264400" y="11420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1"/>
            <p:cNvSpPr/>
            <p:nvPr/>
          </p:nvSpPr>
          <p:spPr>
            <a:xfrm>
              <a:off x="5264400" y="15187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1"/>
            <p:cNvSpPr/>
            <p:nvPr/>
          </p:nvSpPr>
          <p:spPr>
            <a:xfrm>
              <a:off x="5264400" y="19012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1"/>
            <p:cNvSpPr/>
            <p:nvPr/>
          </p:nvSpPr>
          <p:spPr>
            <a:xfrm>
              <a:off x="5264400" y="227775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1"/>
            <p:cNvSpPr/>
            <p:nvPr/>
          </p:nvSpPr>
          <p:spPr>
            <a:xfrm>
              <a:off x="5264400" y="2660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4"/>
                  </a:lnTo>
                  <a:lnTo>
                    <a:pt x="83201" y="534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264400" y="30370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5264400" y="3419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5264400" y="37960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5264400" y="41787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264400" y="45552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264400" y="493775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264400" y="531425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264400" y="56970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1"/>
            <p:cNvSpPr/>
            <p:nvPr/>
          </p:nvSpPr>
          <p:spPr>
            <a:xfrm>
              <a:off x="5264400" y="607350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1"/>
            <p:cNvSpPr/>
            <p:nvPr/>
          </p:nvSpPr>
          <p:spPr>
            <a:xfrm>
              <a:off x="5264400" y="64560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1"/>
            <p:cNvSpPr/>
            <p:nvPr/>
          </p:nvSpPr>
          <p:spPr>
            <a:xfrm>
              <a:off x="5264400" y="683250"/>
              <a:ext cx="2080050" cy="13400"/>
            </a:xfrm>
            <a:custGeom>
              <a:rect b="b" l="l" r="r" t="t"/>
              <a:pathLst>
                <a:path extrusionOk="0" h="536" w="83202">
                  <a:moveTo>
                    <a:pt x="0" y="1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5264400" y="72152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264400" y="759175"/>
              <a:ext cx="2080050" cy="13375"/>
            </a:xfrm>
            <a:custGeom>
              <a:rect b="b" l="l" r="r" t="t"/>
              <a:pathLst>
                <a:path extrusionOk="0" h="535" w="83202">
                  <a:moveTo>
                    <a:pt x="0" y="0"/>
                  </a:moveTo>
                  <a:lnTo>
                    <a:pt x="0" y="535"/>
                  </a:lnTo>
                  <a:lnTo>
                    <a:pt x="83201" y="535"/>
                  </a:lnTo>
                  <a:lnTo>
                    <a:pt x="83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0" name="Google Shape;300;p32"/>
          <p:cNvSpPr txBox="1"/>
          <p:nvPr>
            <p:ph idx="1" type="subTitle"/>
          </p:nvPr>
        </p:nvSpPr>
        <p:spPr>
          <a:xfrm>
            <a:off x="713250" y="2186600"/>
            <a:ext cx="37344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1" name="Google Shape;301;p32"/>
          <p:cNvSpPr txBox="1"/>
          <p:nvPr>
            <p:ph idx="2" type="subTitle"/>
          </p:nvPr>
        </p:nvSpPr>
        <p:spPr>
          <a:xfrm>
            <a:off x="713250" y="17861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2" name="Google Shape;302;p32"/>
          <p:cNvSpPr txBox="1"/>
          <p:nvPr>
            <p:ph idx="3" type="subTitle"/>
          </p:nvPr>
        </p:nvSpPr>
        <p:spPr>
          <a:xfrm>
            <a:off x="4696325" y="2186600"/>
            <a:ext cx="37344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03" name="Google Shape;303;p32"/>
          <p:cNvSpPr txBox="1"/>
          <p:nvPr>
            <p:ph idx="4" type="subTitle"/>
          </p:nvPr>
        </p:nvSpPr>
        <p:spPr>
          <a:xfrm>
            <a:off x="4696325" y="17861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4" name="Google Shape;304;p32"/>
          <p:cNvSpPr/>
          <p:nvPr/>
        </p:nvSpPr>
        <p:spPr>
          <a:xfrm rot="10800000">
            <a:off x="11" y="-17956"/>
            <a:ext cx="9143989" cy="475156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2"/>
          <p:cNvSpPr/>
          <p:nvPr/>
        </p:nvSpPr>
        <p:spPr>
          <a:xfrm flipH="1" rot="10800000">
            <a:off x="-23" y="-17948"/>
            <a:ext cx="9143989" cy="308181"/>
          </a:xfrm>
          <a:custGeom>
            <a:rect b="b" l="l" r="r" t="t"/>
            <a:pathLst>
              <a:path extrusionOk="0" h="10942" w="34106">
                <a:moveTo>
                  <a:pt x="34106" y="1"/>
                </a:moveTo>
                <a:cubicBezTo>
                  <a:pt x="33610" y="64"/>
                  <a:pt x="33127" y="166"/>
                  <a:pt x="32644" y="293"/>
                </a:cubicBezTo>
                <a:lnTo>
                  <a:pt x="32492" y="331"/>
                </a:lnTo>
                <a:cubicBezTo>
                  <a:pt x="32034" y="471"/>
                  <a:pt x="31602" y="623"/>
                  <a:pt x="31170" y="827"/>
                </a:cubicBezTo>
                <a:cubicBezTo>
                  <a:pt x="30980" y="928"/>
                  <a:pt x="30776" y="1030"/>
                  <a:pt x="30573" y="1144"/>
                </a:cubicBezTo>
                <a:cubicBezTo>
                  <a:pt x="28159" y="2517"/>
                  <a:pt x="26392" y="4867"/>
                  <a:pt x="23965" y="6278"/>
                </a:cubicBezTo>
                <a:cubicBezTo>
                  <a:pt x="23305" y="6659"/>
                  <a:pt x="22619" y="6964"/>
                  <a:pt x="21894" y="7205"/>
                </a:cubicBezTo>
                <a:cubicBezTo>
                  <a:pt x="20887" y="7525"/>
                  <a:pt x="19844" y="7702"/>
                  <a:pt x="18778" y="7702"/>
                </a:cubicBezTo>
                <a:cubicBezTo>
                  <a:pt x="18741" y="7702"/>
                  <a:pt x="18704" y="7701"/>
                  <a:pt x="18667" y="7701"/>
                </a:cubicBezTo>
                <a:cubicBezTo>
                  <a:pt x="16824" y="7701"/>
                  <a:pt x="14969" y="7218"/>
                  <a:pt x="13177" y="6354"/>
                </a:cubicBezTo>
                <a:cubicBezTo>
                  <a:pt x="13063" y="6303"/>
                  <a:pt x="12949" y="6240"/>
                  <a:pt x="12834" y="6176"/>
                </a:cubicBezTo>
                <a:cubicBezTo>
                  <a:pt x="12402" y="5935"/>
                  <a:pt x="11983" y="5681"/>
                  <a:pt x="11589" y="5388"/>
                </a:cubicBezTo>
                <a:lnTo>
                  <a:pt x="11360" y="5223"/>
                </a:lnTo>
                <a:cubicBezTo>
                  <a:pt x="10763" y="4791"/>
                  <a:pt x="10179" y="4321"/>
                  <a:pt x="9569" y="3927"/>
                </a:cubicBezTo>
                <a:cubicBezTo>
                  <a:pt x="9213" y="3698"/>
                  <a:pt x="8844" y="3495"/>
                  <a:pt x="8463" y="3317"/>
                </a:cubicBezTo>
                <a:cubicBezTo>
                  <a:pt x="7040" y="2669"/>
                  <a:pt x="5464" y="2415"/>
                  <a:pt x="3901" y="2377"/>
                </a:cubicBezTo>
                <a:cubicBezTo>
                  <a:pt x="3786" y="2373"/>
                  <a:pt x="3670" y="2372"/>
                  <a:pt x="3554" y="2372"/>
                </a:cubicBezTo>
                <a:cubicBezTo>
                  <a:pt x="3239" y="2372"/>
                  <a:pt x="2925" y="2384"/>
                  <a:pt x="2618" y="2402"/>
                </a:cubicBezTo>
                <a:cubicBezTo>
                  <a:pt x="1754" y="2440"/>
                  <a:pt x="852" y="2478"/>
                  <a:pt x="26" y="2745"/>
                </a:cubicBezTo>
                <a:lnTo>
                  <a:pt x="1" y="2745"/>
                </a:lnTo>
                <a:lnTo>
                  <a:pt x="1" y="10878"/>
                </a:lnTo>
                <a:lnTo>
                  <a:pt x="5808" y="10878"/>
                </a:lnTo>
                <a:cubicBezTo>
                  <a:pt x="5808" y="10916"/>
                  <a:pt x="5833" y="10935"/>
                  <a:pt x="5860" y="10935"/>
                </a:cubicBezTo>
                <a:cubicBezTo>
                  <a:pt x="5887" y="10935"/>
                  <a:pt x="5916" y="10916"/>
                  <a:pt x="5922" y="10878"/>
                </a:cubicBezTo>
                <a:lnTo>
                  <a:pt x="6633" y="10878"/>
                </a:lnTo>
                <a:cubicBezTo>
                  <a:pt x="6640" y="10916"/>
                  <a:pt x="6668" y="10935"/>
                  <a:pt x="6695" y="10935"/>
                </a:cubicBezTo>
                <a:cubicBezTo>
                  <a:pt x="6722" y="10935"/>
                  <a:pt x="6748" y="10916"/>
                  <a:pt x="6748" y="10878"/>
                </a:cubicBezTo>
                <a:lnTo>
                  <a:pt x="7472" y="10878"/>
                </a:lnTo>
                <a:cubicBezTo>
                  <a:pt x="7472" y="10916"/>
                  <a:pt x="7498" y="10935"/>
                  <a:pt x="7525" y="10935"/>
                </a:cubicBezTo>
                <a:cubicBezTo>
                  <a:pt x="7552" y="10935"/>
                  <a:pt x="7580" y="10916"/>
                  <a:pt x="7586" y="10878"/>
                </a:cubicBezTo>
                <a:lnTo>
                  <a:pt x="8298" y="10878"/>
                </a:lnTo>
                <a:cubicBezTo>
                  <a:pt x="8298" y="10916"/>
                  <a:pt x="8323" y="10941"/>
                  <a:pt x="8362" y="10941"/>
                </a:cubicBezTo>
                <a:cubicBezTo>
                  <a:pt x="8387" y="10941"/>
                  <a:pt x="8412" y="10916"/>
                  <a:pt x="8412" y="10878"/>
                </a:cubicBezTo>
                <a:lnTo>
                  <a:pt x="34106" y="10878"/>
                </a:lnTo>
                <a:lnTo>
                  <a:pt x="3410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08" name="Google Shape;308;p33"/>
          <p:cNvSpPr txBox="1"/>
          <p:nvPr>
            <p:ph idx="1" type="subTitle"/>
          </p:nvPr>
        </p:nvSpPr>
        <p:spPr>
          <a:xfrm>
            <a:off x="1185425" y="33143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09" name="Google Shape;309;p33"/>
          <p:cNvSpPr txBox="1"/>
          <p:nvPr>
            <p:ph idx="2" type="subTitle"/>
          </p:nvPr>
        </p:nvSpPr>
        <p:spPr>
          <a:xfrm>
            <a:off x="1185425" y="26192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0" name="Google Shape;310;p33"/>
          <p:cNvSpPr txBox="1"/>
          <p:nvPr>
            <p:ph idx="3" type="subTitle"/>
          </p:nvPr>
        </p:nvSpPr>
        <p:spPr>
          <a:xfrm>
            <a:off x="3700650" y="33143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1" name="Google Shape;311;p33"/>
          <p:cNvSpPr txBox="1"/>
          <p:nvPr>
            <p:ph idx="4" type="subTitle"/>
          </p:nvPr>
        </p:nvSpPr>
        <p:spPr>
          <a:xfrm>
            <a:off x="3700650" y="26192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2" name="Google Shape;312;p33"/>
          <p:cNvSpPr txBox="1"/>
          <p:nvPr>
            <p:ph idx="5" type="subTitle"/>
          </p:nvPr>
        </p:nvSpPr>
        <p:spPr>
          <a:xfrm>
            <a:off x="6215875" y="33143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13" name="Google Shape;313;p33"/>
          <p:cNvSpPr txBox="1"/>
          <p:nvPr>
            <p:ph idx="6" type="subTitle"/>
          </p:nvPr>
        </p:nvSpPr>
        <p:spPr>
          <a:xfrm>
            <a:off x="6215875" y="261925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4" name="Google Shape;314;p33"/>
          <p:cNvSpPr/>
          <p:nvPr/>
        </p:nvSpPr>
        <p:spPr>
          <a:xfrm>
            <a:off x="0" y="4513263"/>
            <a:ext cx="666039" cy="630213"/>
          </a:xfrm>
          <a:custGeom>
            <a:rect b="b" l="l" r="r" t="t"/>
            <a:pathLst>
              <a:path extrusionOk="0" h="14634" w="15465">
                <a:moveTo>
                  <a:pt x="1019" y="1"/>
                </a:moveTo>
                <a:cubicBezTo>
                  <a:pt x="677" y="1"/>
                  <a:pt x="335" y="52"/>
                  <a:pt x="1" y="155"/>
                </a:cubicBezTo>
                <a:lnTo>
                  <a:pt x="1" y="730"/>
                </a:lnTo>
                <a:cubicBezTo>
                  <a:pt x="329" y="614"/>
                  <a:pt x="666" y="557"/>
                  <a:pt x="1002" y="557"/>
                </a:cubicBezTo>
                <a:cubicBezTo>
                  <a:pt x="1381" y="557"/>
                  <a:pt x="1757" y="630"/>
                  <a:pt x="2116" y="771"/>
                </a:cubicBezTo>
                <a:cubicBezTo>
                  <a:pt x="4088" y="1675"/>
                  <a:pt x="3841" y="4365"/>
                  <a:pt x="5546" y="5556"/>
                </a:cubicBezTo>
                <a:cubicBezTo>
                  <a:pt x="6100" y="5937"/>
                  <a:pt x="6703" y="6074"/>
                  <a:pt x="7324" y="6074"/>
                </a:cubicBezTo>
                <a:cubicBezTo>
                  <a:pt x="8612" y="6074"/>
                  <a:pt x="9981" y="5484"/>
                  <a:pt x="11173" y="5248"/>
                </a:cubicBezTo>
                <a:cubicBezTo>
                  <a:pt x="11547" y="5177"/>
                  <a:pt x="11953" y="5121"/>
                  <a:pt x="12356" y="5121"/>
                </a:cubicBezTo>
                <a:cubicBezTo>
                  <a:pt x="12880" y="5121"/>
                  <a:pt x="13401" y="5216"/>
                  <a:pt x="13842" y="5495"/>
                </a:cubicBezTo>
                <a:cubicBezTo>
                  <a:pt x="14725" y="6070"/>
                  <a:pt x="14849" y="7137"/>
                  <a:pt x="14787" y="8103"/>
                </a:cubicBezTo>
                <a:cubicBezTo>
                  <a:pt x="14664" y="9437"/>
                  <a:pt x="14315" y="10752"/>
                  <a:pt x="14048" y="12066"/>
                </a:cubicBezTo>
                <a:lnTo>
                  <a:pt x="13534" y="14633"/>
                </a:lnTo>
                <a:lnTo>
                  <a:pt x="14130" y="14633"/>
                </a:lnTo>
                <a:lnTo>
                  <a:pt x="14561" y="12456"/>
                </a:lnTo>
                <a:cubicBezTo>
                  <a:pt x="14807" y="11204"/>
                  <a:pt x="15116" y="9951"/>
                  <a:pt x="15300" y="8678"/>
                </a:cubicBezTo>
                <a:cubicBezTo>
                  <a:pt x="15444" y="7692"/>
                  <a:pt x="15465" y="6583"/>
                  <a:pt x="14890" y="5720"/>
                </a:cubicBezTo>
                <a:cubicBezTo>
                  <a:pt x="14335" y="4920"/>
                  <a:pt x="13432" y="4570"/>
                  <a:pt x="12487" y="4550"/>
                </a:cubicBezTo>
                <a:cubicBezTo>
                  <a:pt x="12425" y="4547"/>
                  <a:pt x="12362" y="4546"/>
                  <a:pt x="12301" y="4546"/>
                </a:cubicBezTo>
                <a:cubicBezTo>
                  <a:pt x="11345" y="4546"/>
                  <a:pt x="10454" y="4834"/>
                  <a:pt x="9509" y="5104"/>
                </a:cubicBezTo>
                <a:cubicBezTo>
                  <a:pt x="8844" y="5295"/>
                  <a:pt x="8106" y="5485"/>
                  <a:pt x="7386" y="5485"/>
                </a:cubicBezTo>
                <a:cubicBezTo>
                  <a:pt x="7017" y="5485"/>
                  <a:pt x="6653" y="5435"/>
                  <a:pt x="6306" y="5310"/>
                </a:cubicBezTo>
                <a:cubicBezTo>
                  <a:pt x="5197" y="4878"/>
                  <a:pt x="4868" y="3667"/>
                  <a:pt x="4416" y="2681"/>
                </a:cubicBezTo>
                <a:cubicBezTo>
                  <a:pt x="4026" y="1798"/>
                  <a:pt x="3472" y="874"/>
                  <a:pt x="2589" y="381"/>
                </a:cubicBezTo>
                <a:cubicBezTo>
                  <a:pt x="2097" y="129"/>
                  <a:pt x="1560" y="1"/>
                  <a:pt x="101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8200453" y="0"/>
            <a:ext cx="943546" cy="498999"/>
          </a:xfrm>
          <a:custGeom>
            <a:rect b="b" l="l" r="r" t="t"/>
            <a:pathLst>
              <a:path extrusionOk="0" h="9558" w="18073">
                <a:moveTo>
                  <a:pt x="0" y="1"/>
                </a:moveTo>
                <a:cubicBezTo>
                  <a:pt x="62" y="1007"/>
                  <a:pt x="370" y="1972"/>
                  <a:pt x="1130" y="2670"/>
                </a:cubicBezTo>
                <a:cubicBezTo>
                  <a:pt x="2341" y="3779"/>
                  <a:pt x="4087" y="3677"/>
                  <a:pt x="5607" y="3759"/>
                </a:cubicBezTo>
                <a:cubicBezTo>
                  <a:pt x="6408" y="3800"/>
                  <a:pt x="7250" y="3861"/>
                  <a:pt x="7968" y="4231"/>
                </a:cubicBezTo>
                <a:cubicBezTo>
                  <a:pt x="8769" y="4621"/>
                  <a:pt x="9365" y="5320"/>
                  <a:pt x="9899" y="6018"/>
                </a:cubicBezTo>
                <a:cubicBezTo>
                  <a:pt x="10371" y="6736"/>
                  <a:pt x="10925" y="7373"/>
                  <a:pt x="11562" y="7948"/>
                </a:cubicBezTo>
                <a:cubicBezTo>
                  <a:pt x="12178" y="8482"/>
                  <a:pt x="12897" y="8872"/>
                  <a:pt x="13677" y="9139"/>
                </a:cubicBezTo>
                <a:cubicBezTo>
                  <a:pt x="14436" y="9418"/>
                  <a:pt x="15238" y="9558"/>
                  <a:pt x="16045" y="9558"/>
                </a:cubicBezTo>
                <a:cubicBezTo>
                  <a:pt x="16724" y="9558"/>
                  <a:pt x="17406" y="9459"/>
                  <a:pt x="18072" y="9262"/>
                </a:cubicBezTo>
                <a:lnTo>
                  <a:pt x="18072" y="8646"/>
                </a:lnTo>
                <a:cubicBezTo>
                  <a:pt x="17402" y="8863"/>
                  <a:pt x="16709" y="8971"/>
                  <a:pt x="16017" y="8971"/>
                </a:cubicBezTo>
                <a:cubicBezTo>
                  <a:pt x="15395" y="8971"/>
                  <a:pt x="14773" y="8883"/>
                  <a:pt x="14170" y="8708"/>
                </a:cubicBezTo>
                <a:cubicBezTo>
                  <a:pt x="13410" y="8482"/>
                  <a:pt x="12712" y="8112"/>
                  <a:pt x="12096" y="7620"/>
                </a:cubicBezTo>
                <a:cubicBezTo>
                  <a:pt x="11459" y="7086"/>
                  <a:pt x="10925" y="6490"/>
                  <a:pt x="10453" y="5812"/>
                </a:cubicBezTo>
                <a:cubicBezTo>
                  <a:pt x="10001" y="5155"/>
                  <a:pt x="9467" y="4560"/>
                  <a:pt x="8831" y="4067"/>
                </a:cubicBezTo>
                <a:cubicBezTo>
                  <a:pt x="8194" y="3636"/>
                  <a:pt x="7475" y="3348"/>
                  <a:pt x="6695" y="3266"/>
                </a:cubicBezTo>
                <a:cubicBezTo>
                  <a:pt x="5258" y="3061"/>
                  <a:pt x="3594" y="3348"/>
                  <a:pt x="2239" y="2711"/>
                </a:cubicBezTo>
                <a:cubicBezTo>
                  <a:pt x="1109" y="2177"/>
                  <a:pt x="699" y="1130"/>
                  <a:pt x="59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0" y="3654652"/>
            <a:ext cx="1430555" cy="148889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7401348" y="0"/>
            <a:ext cx="1742736" cy="1413560"/>
          </a:xfrm>
          <a:custGeom>
            <a:rect b="b" l="l" r="r" t="t"/>
            <a:pathLst>
              <a:path extrusionOk="0" h="28603" w="35262">
                <a:moveTo>
                  <a:pt x="0" y="0"/>
                </a:moveTo>
                <a:cubicBezTo>
                  <a:pt x="369" y="1703"/>
                  <a:pt x="1195" y="3278"/>
                  <a:pt x="2402" y="4549"/>
                </a:cubicBezTo>
                <a:cubicBezTo>
                  <a:pt x="3876" y="6087"/>
                  <a:pt x="5858" y="6938"/>
                  <a:pt x="7815" y="7688"/>
                </a:cubicBezTo>
                <a:cubicBezTo>
                  <a:pt x="9835" y="8450"/>
                  <a:pt x="11894" y="9174"/>
                  <a:pt x="13749" y="10280"/>
                </a:cubicBezTo>
                <a:lnTo>
                  <a:pt x="13787" y="10292"/>
                </a:lnTo>
                <a:cubicBezTo>
                  <a:pt x="15541" y="11309"/>
                  <a:pt x="16900" y="12872"/>
                  <a:pt x="17675" y="14740"/>
                </a:cubicBezTo>
                <a:cubicBezTo>
                  <a:pt x="18387" y="16506"/>
                  <a:pt x="18641" y="18425"/>
                  <a:pt x="19175" y="20255"/>
                </a:cubicBezTo>
                <a:cubicBezTo>
                  <a:pt x="19696" y="22072"/>
                  <a:pt x="20573" y="23889"/>
                  <a:pt x="22161" y="25020"/>
                </a:cubicBezTo>
                <a:cubicBezTo>
                  <a:pt x="26380" y="28031"/>
                  <a:pt x="31119" y="25070"/>
                  <a:pt x="35262" y="28603"/>
                </a:cubicBezTo>
                <a:lnTo>
                  <a:pt x="35262" y="23177"/>
                </a:lnTo>
                <a:cubicBezTo>
                  <a:pt x="34410" y="23558"/>
                  <a:pt x="33508" y="23825"/>
                  <a:pt x="32581" y="23952"/>
                </a:cubicBezTo>
                <a:cubicBezTo>
                  <a:pt x="32072" y="24028"/>
                  <a:pt x="31564" y="24067"/>
                  <a:pt x="31056" y="24067"/>
                </a:cubicBezTo>
                <a:cubicBezTo>
                  <a:pt x="29277" y="24067"/>
                  <a:pt x="28006" y="23533"/>
                  <a:pt x="27117" y="22440"/>
                </a:cubicBezTo>
                <a:cubicBezTo>
                  <a:pt x="26138" y="21220"/>
                  <a:pt x="25782" y="19492"/>
                  <a:pt x="25414" y="17650"/>
                </a:cubicBezTo>
                <a:cubicBezTo>
                  <a:pt x="25096" y="16061"/>
                  <a:pt x="24753" y="14422"/>
                  <a:pt x="23978" y="13113"/>
                </a:cubicBezTo>
                <a:cubicBezTo>
                  <a:pt x="22008" y="9771"/>
                  <a:pt x="18565" y="8742"/>
                  <a:pt x="14931" y="7662"/>
                </a:cubicBezTo>
                <a:cubicBezTo>
                  <a:pt x="13076" y="7116"/>
                  <a:pt x="11157" y="6557"/>
                  <a:pt x="9441" y="5642"/>
                </a:cubicBezTo>
                <a:cubicBezTo>
                  <a:pt x="6976" y="4346"/>
                  <a:pt x="5286" y="2491"/>
                  <a:pt x="4549" y="254"/>
                </a:cubicBezTo>
                <a:cubicBezTo>
                  <a:pt x="4524" y="178"/>
                  <a:pt x="4499" y="89"/>
                  <a:pt x="44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/>
          <p:nvPr/>
        </p:nvSpPr>
        <p:spPr>
          <a:xfrm flipH="1" rot="10800000">
            <a:off x="7578749" y="4171572"/>
            <a:ext cx="1561745" cy="971952"/>
          </a:xfrm>
          <a:custGeom>
            <a:rect b="b" l="l" r="r" t="t"/>
            <a:pathLst>
              <a:path extrusionOk="0" h="8968" w="17477">
                <a:moveTo>
                  <a:pt x="1" y="0"/>
                </a:moveTo>
                <a:cubicBezTo>
                  <a:pt x="103" y="1130"/>
                  <a:pt x="514" y="2198"/>
                  <a:pt x="1644" y="2711"/>
                </a:cubicBezTo>
                <a:cubicBezTo>
                  <a:pt x="3020" y="3327"/>
                  <a:pt x="4662" y="3060"/>
                  <a:pt x="6120" y="3265"/>
                </a:cubicBezTo>
                <a:cubicBezTo>
                  <a:pt x="6880" y="3348"/>
                  <a:pt x="7620" y="3615"/>
                  <a:pt x="8256" y="4066"/>
                </a:cubicBezTo>
                <a:cubicBezTo>
                  <a:pt x="8872" y="4559"/>
                  <a:pt x="9427" y="5155"/>
                  <a:pt x="9879" y="5812"/>
                </a:cubicBezTo>
                <a:cubicBezTo>
                  <a:pt x="10330" y="6469"/>
                  <a:pt x="10885" y="7085"/>
                  <a:pt x="11501" y="7619"/>
                </a:cubicBezTo>
                <a:cubicBezTo>
                  <a:pt x="12117" y="8112"/>
                  <a:pt x="12836" y="8461"/>
                  <a:pt x="13596" y="8687"/>
                </a:cubicBezTo>
                <a:cubicBezTo>
                  <a:pt x="14208" y="8875"/>
                  <a:pt x="14839" y="8967"/>
                  <a:pt x="15468" y="8967"/>
                </a:cubicBezTo>
                <a:cubicBezTo>
                  <a:pt x="16148" y="8967"/>
                  <a:pt x="16826" y="8859"/>
                  <a:pt x="17477" y="8646"/>
                </a:cubicBezTo>
                <a:lnTo>
                  <a:pt x="174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/>
          <p:nvPr/>
        </p:nvSpPr>
        <p:spPr>
          <a:xfrm rot="10800000">
            <a:off x="-3" y="-22"/>
            <a:ext cx="656846" cy="1319487"/>
          </a:xfrm>
          <a:custGeom>
            <a:rect b="b" l="l" r="r" t="t"/>
            <a:pathLst>
              <a:path extrusionOk="0" h="20680" w="12549">
                <a:moveTo>
                  <a:pt x="12548" y="0"/>
                </a:moveTo>
                <a:cubicBezTo>
                  <a:pt x="11562" y="1191"/>
                  <a:pt x="10679" y="2506"/>
                  <a:pt x="9960" y="3882"/>
                </a:cubicBezTo>
                <a:cubicBezTo>
                  <a:pt x="8934" y="5791"/>
                  <a:pt x="8051" y="7804"/>
                  <a:pt x="7106" y="9755"/>
                </a:cubicBezTo>
                <a:cubicBezTo>
                  <a:pt x="6223" y="11665"/>
                  <a:pt x="5237" y="13513"/>
                  <a:pt x="4149" y="15320"/>
                </a:cubicBezTo>
                <a:cubicBezTo>
                  <a:pt x="2978" y="17271"/>
                  <a:pt x="1582" y="19078"/>
                  <a:pt x="1" y="20680"/>
                </a:cubicBezTo>
                <a:lnTo>
                  <a:pt x="12548" y="20680"/>
                </a:lnTo>
                <a:lnTo>
                  <a:pt x="1254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3"/>
          <p:cNvSpPr/>
          <p:nvPr/>
        </p:nvSpPr>
        <p:spPr>
          <a:xfrm rot="10800000">
            <a:off x="20" y="-23"/>
            <a:ext cx="1829580" cy="1738814"/>
          </a:xfrm>
          <a:custGeom>
            <a:rect b="b" l="l" r="r" t="t"/>
            <a:pathLst>
              <a:path extrusionOk="0" h="27252" w="34954">
                <a:moveTo>
                  <a:pt x="34953" y="1"/>
                </a:moveTo>
                <a:cubicBezTo>
                  <a:pt x="33454" y="2198"/>
                  <a:pt x="32283" y="4621"/>
                  <a:pt x="31441" y="7147"/>
                </a:cubicBezTo>
                <a:cubicBezTo>
                  <a:pt x="27601" y="18976"/>
                  <a:pt x="16594" y="26965"/>
                  <a:pt x="4169" y="26965"/>
                </a:cubicBezTo>
                <a:cubicBezTo>
                  <a:pt x="2773" y="26965"/>
                  <a:pt x="1377" y="27067"/>
                  <a:pt x="1" y="27252"/>
                </a:cubicBezTo>
                <a:lnTo>
                  <a:pt x="21564" y="27252"/>
                </a:lnTo>
                <a:cubicBezTo>
                  <a:pt x="22077" y="26759"/>
                  <a:pt x="22590" y="26246"/>
                  <a:pt x="23063" y="25712"/>
                </a:cubicBezTo>
                <a:cubicBezTo>
                  <a:pt x="25814" y="22570"/>
                  <a:pt x="27724" y="18791"/>
                  <a:pt x="29490" y="15054"/>
                </a:cubicBezTo>
                <a:cubicBezTo>
                  <a:pt x="31010" y="11788"/>
                  <a:pt x="32489" y="8338"/>
                  <a:pt x="34953" y="5689"/>
                </a:cubicBezTo>
                <a:lnTo>
                  <a:pt x="3495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33"/>
          <p:cNvGrpSpPr/>
          <p:nvPr/>
        </p:nvGrpSpPr>
        <p:grpSpPr>
          <a:xfrm rot="4232911">
            <a:off x="3195420" y="1230720"/>
            <a:ext cx="372791" cy="907150"/>
            <a:chOff x="128325" y="1634755"/>
            <a:chExt cx="372800" cy="907173"/>
          </a:xfrm>
        </p:grpSpPr>
        <p:sp>
          <p:nvSpPr>
            <p:cNvPr id="322" name="Google Shape;322;p33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              </a:t>
              </a:r>
              <a:endParaRPr/>
            </a:p>
          </p:txBody>
        </p:sp>
        <p:sp>
          <p:nvSpPr>
            <p:cNvPr id="323" name="Google Shape;323;p33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grpSp>
        <p:nvGrpSpPr>
          <p:cNvPr id="326" name="Google Shape;326;p33"/>
          <p:cNvGrpSpPr/>
          <p:nvPr/>
        </p:nvGrpSpPr>
        <p:grpSpPr>
          <a:xfrm flipH="1" rot="3694457">
            <a:off x="5645534" y="1339812"/>
            <a:ext cx="372785" cy="907136"/>
            <a:chOff x="128325" y="1634755"/>
            <a:chExt cx="372800" cy="907173"/>
          </a:xfrm>
        </p:grpSpPr>
        <p:sp>
          <p:nvSpPr>
            <p:cNvPr id="327" name="Google Shape;327;p33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              </a:t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33" name="Google Shape;333;p34"/>
          <p:cNvSpPr txBox="1"/>
          <p:nvPr>
            <p:ph idx="1" type="subTitle"/>
          </p:nvPr>
        </p:nvSpPr>
        <p:spPr>
          <a:xfrm>
            <a:off x="2704829" y="303710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4" name="Google Shape;334;p34"/>
          <p:cNvSpPr txBox="1"/>
          <p:nvPr>
            <p:ph idx="2" type="subTitle"/>
          </p:nvPr>
        </p:nvSpPr>
        <p:spPr>
          <a:xfrm>
            <a:off x="2704842" y="26120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5" name="Google Shape;335;p34"/>
          <p:cNvSpPr txBox="1"/>
          <p:nvPr>
            <p:ph idx="3" type="subTitle"/>
          </p:nvPr>
        </p:nvSpPr>
        <p:spPr>
          <a:xfrm>
            <a:off x="4696446" y="303710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6" name="Google Shape;336;p34"/>
          <p:cNvSpPr txBox="1"/>
          <p:nvPr>
            <p:ph idx="4" type="subTitle"/>
          </p:nvPr>
        </p:nvSpPr>
        <p:spPr>
          <a:xfrm>
            <a:off x="4696458" y="26120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7" name="Google Shape;337;p34"/>
          <p:cNvSpPr txBox="1"/>
          <p:nvPr>
            <p:ph idx="5" type="subTitle"/>
          </p:nvPr>
        </p:nvSpPr>
        <p:spPr>
          <a:xfrm>
            <a:off x="6688063" y="303710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8" name="Google Shape;338;p34"/>
          <p:cNvSpPr txBox="1"/>
          <p:nvPr>
            <p:ph idx="6" type="subTitle"/>
          </p:nvPr>
        </p:nvSpPr>
        <p:spPr>
          <a:xfrm>
            <a:off x="6688075" y="26120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34"/>
          <p:cNvSpPr txBox="1"/>
          <p:nvPr>
            <p:ph idx="7" type="subTitle"/>
          </p:nvPr>
        </p:nvSpPr>
        <p:spPr>
          <a:xfrm>
            <a:off x="713213" y="3037100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0" name="Google Shape;340;p34"/>
          <p:cNvSpPr txBox="1"/>
          <p:nvPr>
            <p:ph idx="8" type="subTitle"/>
          </p:nvPr>
        </p:nvSpPr>
        <p:spPr>
          <a:xfrm>
            <a:off x="713225" y="2612025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34"/>
          <p:cNvSpPr/>
          <p:nvPr/>
        </p:nvSpPr>
        <p:spPr>
          <a:xfrm>
            <a:off x="0" y="3623299"/>
            <a:ext cx="1658910" cy="1520208"/>
          </a:xfrm>
          <a:custGeom>
            <a:rect b="b" l="l" r="r" t="t"/>
            <a:pathLst>
              <a:path extrusionOk="0" h="14347" w="15656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4"/>
          <p:cNvSpPr/>
          <p:nvPr/>
        </p:nvSpPr>
        <p:spPr>
          <a:xfrm rot="5400000">
            <a:off x="8314447" y="-18040"/>
            <a:ext cx="811513" cy="847592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4"/>
          <p:cNvSpPr/>
          <p:nvPr/>
        </p:nvSpPr>
        <p:spPr>
          <a:xfrm rot="5400000">
            <a:off x="8478005" y="-14481"/>
            <a:ext cx="651513" cy="680478"/>
          </a:xfrm>
          <a:custGeom>
            <a:rect b="b" l="l" r="r" t="t"/>
            <a:pathLst>
              <a:path extrusionOk="0" h="11535" w="11044">
                <a:moveTo>
                  <a:pt x="1" y="0"/>
                </a:moveTo>
                <a:lnTo>
                  <a:pt x="1" y="10381"/>
                </a:lnTo>
                <a:cubicBezTo>
                  <a:pt x="1130" y="11159"/>
                  <a:pt x="2423" y="11535"/>
                  <a:pt x="3706" y="11535"/>
                </a:cubicBezTo>
                <a:cubicBezTo>
                  <a:pt x="5673" y="11535"/>
                  <a:pt x="7617" y="10652"/>
                  <a:pt x="8908" y="8984"/>
                </a:cubicBezTo>
                <a:cubicBezTo>
                  <a:pt x="11043" y="6226"/>
                  <a:pt x="10649" y="2287"/>
                  <a:pt x="801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0" y="4023863"/>
            <a:ext cx="1221794" cy="1119640"/>
          </a:xfrm>
          <a:custGeom>
            <a:rect b="b" l="l" r="r" t="t"/>
            <a:pathLst>
              <a:path extrusionOk="0" h="14347" w="15656">
                <a:moveTo>
                  <a:pt x="1" y="1"/>
                </a:moveTo>
                <a:lnTo>
                  <a:pt x="1" y="14347"/>
                </a:lnTo>
                <a:lnTo>
                  <a:pt x="15656" y="14347"/>
                </a:lnTo>
                <a:cubicBezTo>
                  <a:pt x="15147" y="13546"/>
                  <a:pt x="14665" y="12733"/>
                  <a:pt x="13966" y="12097"/>
                </a:cubicBezTo>
                <a:cubicBezTo>
                  <a:pt x="13100" y="11309"/>
                  <a:pt x="11923" y="11077"/>
                  <a:pt x="10776" y="11077"/>
                </a:cubicBezTo>
                <a:cubicBezTo>
                  <a:pt x="10593" y="11077"/>
                  <a:pt x="10410" y="11083"/>
                  <a:pt x="10230" y="11094"/>
                </a:cubicBezTo>
                <a:cubicBezTo>
                  <a:pt x="9641" y="11131"/>
                  <a:pt x="9042" y="11187"/>
                  <a:pt x="8453" y="11187"/>
                </a:cubicBezTo>
                <a:cubicBezTo>
                  <a:pt x="7847" y="11187"/>
                  <a:pt x="7251" y="11128"/>
                  <a:pt x="6685" y="10928"/>
                </a:cubicBezTo>
                <a:cubicBezTo>
                  <a:pt x="5694" y="10547"/>
                  <a:pt x="4868" y="9810"/>
                  <a:pt x="4372" y="8870"/>
                </a:cubicBezTo>
                <a:cubicBezTo>
                  <a:pt x="3495" y="7269"/>
                  <a:pt x="3788" y="5553"/>
                  <a:pt x="3546" y="3825"/>
                </a:cubicBezTo>
                <a:cubicBezTo>
                  <a:pt x="3279" y="1932"/>
                  <a:pt x="1856" y="407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7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47" name="Google Shape;347;p35"/>
          <p:cNvSpPr txBox="1"/>
          <p:nvPr>
            <p:ph idx="1" type="subTitle"/>
          </p:nvPr>
        </p:nvSpPr>
        <p:spPr>
          <a:xfrm>
            <a:off x="5114523" y="23023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48" name="Google Shape;348;p35"/>
          <p:cNvSpPr txBox="1"/>
          <p:nvPr>
            <p:ph idx="2" type="subTitle"/>
          </p:nvPr>
        </p:nvSpPr>
        <p:spPr>
          <a:xfrm>
            <a:off x="5114535" y="1877250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9" name="Google Shape;349;p35"/>
          <p:cNvSpPr txBox="1"/>
          <p:nvPr>
            <p:ph idx="3" type="subTitle"/>
          </p:nvPr>
        </p:nvSpPr>
        <p:spPr>
          <a:xfrm>
            <a:off x="2286765" y="396807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0" name="Google Shape;350;p35"/>
          <p:cNvSpPr txBox="1"/>
          <p:nvPr>
            <p:ph idx="4" type="subTitle"/>
          </p:nvPr>
        </p:nvSpPr>
        <p:spPr>
          <a:xfrm>
            <a:off x="2286777" y="3543000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35"/>
          <p:cNvSpPr txBox="1"/>
          <p:nvPr>
            <p:ph idx="5" type="subTitle"/>
          </p:nvPr>
        </p:nvSpPr>
        <p:spPr>
          <a:xfrm>
            <a:off x="5114531" y="396807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2" name="Google Shape;352;p35"/>
          <p:cNvSpPr txBox="1"/>
          <p:nvPr>
            <p:ph idx="6" type="subTitle"/>
          </p:nvPr>
        </p:nvSpPr>
        <p:spPr>
          <a:xfrm>
            <a:off x="5114544" y="3543000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3" name="Google Shape;353;p35"/>
          <p:cNvSpPr txBox="1"/>
          <p:nvPr>
            <p:ph idx="7" type="subTitle"/>
          </p:nvPr>
        </p:nvSpPr>
        <p:spPr>
          <a:xfrm>
            <a:off x="2286756" y="2302325"/>
            <a:ext cx="17427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54" name="Google Shape;354;p35"/>
          <p:cNvSpPr txBox="1"/>
          <p:nvPr>
            <p:ph idx="8" type="subTitle"/>
          </p:nvPr>
        </p:nvSpPr>
        <p:spPr>
          <a:xfrm>
            <a:off x="2286769" y="1877250"/>
            <a:ext cx="1742700" cy="3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20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5" name="Google Shape;355;p35"/>
          <p:cNvSpPr/>
          <p:nvPr/>
        </p:nvSpPr>
        <p:spPr>
          <a:xfrm flipH="1" rot="5400000">
            <a:off x="-331401" y="3378847"/>
            <a:ext cx="2086605" cy="142085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 flipH="1" rot="5400000">
            <a:off x="-355484" y="3032891"/>
            <a:ext cx="2456643" cy="1742725"/>
          </a:xfrm>
          <a:custGeom>
            <a:rect b="b" l="l" r="r" t="t"/>
            <a:pathLst>
              <a:path extrusionOk="0" h="26449" w="37284">
                <a:moveTo>
                  <a:pt x="25730" y="1"/>
                </a:moveTo>
                <a:cubicBezTo>
                  <a:pt x="22370" y="1"/>
                  <a:pt x="18674" y="1159"/>
                  <a:pt x="15423" y="3694"/>
                </a:cubicBezTo>
                <a:cubicBezTo>
                  <a:pt x="12797" y="5732"/>
                  <a:pt x="9834" y="6316"/>
                  <a:pt x="6901" y="6316"/>
                </a:cubicBezTo>
                <a:cubicBezTo>
                  <a:pt x="4514" y="6316"/>
                  <a:pt x="2148" y="5929"/>
                  <a:pt x="1" y="5625"/>
                </a:cubicBezTo>
                <a:lnTo>
                  <a:pt x="1" y="11005"/>
                </a:lnTo>
                <a:lnTo>
                  <a:pt x="1561" y="11252"/>
                </a:lnTo>
                <a:cubicBezTo>
                  <a:pt x="3660" y="11592"/>
                  <a:pt x="5305" y="11858"/>
                  <a:pt x="6882" y="11858"/>
                </a:cubicBezTo>
                <a:cubicBezTo>
                  <a:pt x="10168" y="11858"/>
                  <a:pt x="13164" y="10703"/>
                  <a:pt x="19366" y="6652"/>
                </a:cubicBezTo>
                <a:cubicBezTo>
                  <a:pt x="21481" y="5276"/>
                  <a:pt x="23638" y="4557"/>
                  <a:pt x="25589" y="4557"/>
                </a:cubicBezTo>
                <a:cubicBezTo>
                  <a:pt x="27416" y="4557"/>
                  <a:pt x="28956" y="5132"/>
                  <a:pt x="30148" y="6323"/>
                </a:cubicBezTo>
                <a:cubicBezTo>
                  <a:pt x="31339" y="7494"/>
                  <a:pt x="31996" y="9178"/>
                  <a:pt x="31996" y="11067"/>
                </a:cubicBezTo>
                <a:cubicBezTo>
                  <a:pt x="32016" y="13121"/>
                  <a:pt x="31277" y="15338"/>
                  <a:pt x="29881" y="17515"/>
                </a:cubicBezTo>
                <a:cubicBezTo>
                  <a:pt x="28874" y="19097"/>
                  <a:pt x="26697" y="21109"/>
                  <a:pt x="23453" y="23491"/>
                </a:cubicBezTo>
                <a:cubicBezTo>
                  <a:pt x="22180" y="24415"/>
                  <a:pt x="21030" y="25196"/>
                  <a:pt x="20249" y="25709"/>
                </a:cubicBezTo>
                <a:cubicBezTo>
                  <a:pt x="19325" y="26305"/>
                  <a:pt x="19181" y="26428"/>
                  <a:pt x="19161" y="26448"/>
                </a:cubicBezTo>
                <a:lnTo>
                  <a:pt x="28710" y="26448"/>
                </a:lnTo>
                <a:cubicBezTo>
                  <a:pt x="32304" y="22382"/>
                  <a:pt x="34707" y="16920"/>
                  <a:pt x="35898" y="11026"/>
                </a:cubicBezTo>
                <a:cubicBezTo>
                  <a:pt x="37283" y="4178"/>
                  <a:pt x="32112" y="1"/>
                  <a:pt x="257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5"/>
          <p:cNvSpPr/>
          <p:nvPr/>
        </p:nvSpPr>
        <p:spPr>
          <a:xfrm flipH="1" rot="5400000">
            <a:off x="-331401" y="3378847"/>
            <a:ext cx="2086605" cy="1420852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5"/>
          <p:cNvSpPr/>
          <p:nvPr/>
        </p:nvSpPr>
        <p:spPr>
          <a:xfrm flipH="1" rot="5400000">
            <a:off x="-331401" y="3357235"/>
            <a:ext cx="2109600" cy="1441080"/>
          </a:xfrm>
          <a:custGeom>
            <a:rect b="b" l="l" r="r" t="t"/>
            <a:pathLst>
              <a:path extrusionOk="0" h="21871" w="32017">
                <a:moveTo>
                  <a:pt x="25609" y="0"/>
                </a:moveTo>
                <a:cubicBezTo>
                  <a:pt x="23658" y="0"/>
                  <a:pt x="21502" y="719"/>
                  <a:pt x="19387" y="2095"/>
                </a:cubicBezTo>
                <a:cubicBezTo>
                  <a:pt x="13170" y="6146"/>
                  <a:pt x="10170" y="7292"/>
                  <a:pt x="6888" y="7292"/>
                </a:cubicBezTo>
                <a:cubicBezTo>
                  <a:pt x="5313" y="7292"/>
                  <a:pt x="3673" y="7028"/>
                  <a:pt x="1582" y="6695"/>
                </a:cubicBezTo>
                <a:lnTo>
                  <a:pt x="1" y="6469"/>
                </a:lnTo>
                <a:lnTo>
                  <a:pt x="1" y="6797"/>
                </a:lnTo>
                <a:cubicBezTo>
                  <a:pt x="555" y="6880"/>
                  <a:pt x="1027" y="6962"/>
                  <a:pt x="1520" y="7044"/>
                </a:cubicBezTo>
                <a:cubicBezTo>
                  <a:pt x="3619" y="7376"/>
                  <a:pt x="5263" y="7639"/>
                  <a:pt x="6851" y="7639"/>
                </a:cubicBezTo>
                <a:cubicBezTo>
                  <a:pt x="7718" y="7639"/>
                  <a:pt x="8569" y="7561"/>
                  <a:pt x="9468" y="7372"/>
                </a:cubicBezTo>
                <a:cubicBezTo>
                  <a:pt x="12035" y="6818"/>
                  <a:pt x="14951" y="5380"/>
                  <a:pt x="19571" y="2382"/>
                </a:cubicBezTo>
                <a:cubicBezTo>
                  <a:pt x="21625" y="1047"/>
                  <a:pt x="23720" y="329"/>
                  <a:pt x="25609" y="329"/>
                </a:cubicBezTo>
                <a:cubicBezTo>
                  <a:pt x="27334" y="329"/>
                  <a:pt x="28792" y="883"/>
                  <a:pt x="29922" y="1992"/>
                </a:cubicBezTo>
                <a:cubicBezTo>
                  <a:pt x="31031" y="3101"/>
                  <a:pt x="31667" y="4703"/>
                  <a:pt x="31667" y="6510"/>
                </a:cubicBezTo>
                <a:cubicBezTo>
                  <a:pt x="31667" y="8481"/>
                  <a:pt x="30969" y="10658"/>
                  <a:pt x="29614" y="12773"/>
                </a:cubicBezTo>
                <a:cubicBezTo>
                  <a:pt x="27211" y="16532"/>
                  <a:pt x="18627" y="21830"/>
                  <a:pt x="18545" y="21871"/>
                </a:cubicBezTo>
                <a:lnTo>
                  <a:pt x="19161" y="21871"/>
                </a:lnTo>
                <a:cubicBezTo>
                  <a:pt x="19181" y="21871"/>
                  <a:pt x="19325" y="21748"/>
                  <a:pt x="20249" y="21152"/>
                </a:cubicBezTo>
                <a:cubicBezTo>
                  <a:pt x="21009" y="20639"/>
                  <a:pt x="22200" y="19858"/>
                  <a:pt x="23453" y="18934"/>
                </a:cubicBezTo>
                <a:cubicBezTo>
                  <a:pt x="26697" y="16552"/>
                  <a:pt x="28854" y="14540"/>
                  <a:pt x="29881" y="12958"/>
                </a:cubicBezTo>
                <a:cubicBezTo>
                  <a:pt x="31277" y="10781"/>
                  <a:pt x="32016" y="8564"/>
                  <a:pt x="31996" y="6510"/>
                </a:cubicBezTo>
                <a:cubicBezTo>
                  <a:pt x="31996" y="4621"/>
                  <a:pt x="31318" y="2916"/>
                  <a:pt x="30148" y="1766"/>
                </a:cubicBezTo>
                <a:cubicBezTo>
                  <a:pt x="28997" y="596"/>
                  <a:pt x="27416" y="0"/>
                  <a:pt x="2560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9" name="Google Shape;359;p35"/>
          <p:cNvGrpSpPr/>
          <p:nvPr/>
        </p:nvGrpSpPr>
        <p:grpSpPr>
          <a:xfrm rot="-936323">
            <a:off x="8490931" y="3948427"/>
            <a:ext cx="372786" cy="907137"/>
            <a:chOff x="128325" y="1634755"/>
            <a:chExt cx="372800" cy="907173"/>
          </a:xfrm>
        </p:grpSpPr>
        <p:sp>
          <p:nvSpPr>
            <p:cNvPr id="360" name="Google Shape;360;p35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              </a:t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sp>
        <p:nvSpPr>
          <p:cNvPr id="364" name="Google Shape;364;p35"/>
          <p:cNvSpPr/>
          <p:nvPr/>
        </p:nvSpPr>
        <p:spPr>
          <a:xfrm flipH="1" rot="5400000">
            <a:off x="7896449" y="258472"/>
            <a:ext cx="1561745" cy="971952"/>
          </a:xfrm>
          <a:custGeom>
            <a:rect b="b" l="l" r="r" t="t"/>
            <a:pathLst>
              <a:path extrusionOk="0" h="8968" w="17477">
                <a:moveTo>
                  <a:pt x="1" y="0"/>
                </a:moveTo>
                <a:cubicBezTo>
                  <a:pt x="103" y="1130"/>
                  <a:pt x="514" y="2198"/>
                  <a:pt x="1644" y="2711"/>
                </a:cubicBezTo>
                <a:cubicBezTo>
                  <a:pt x="3020" y="3327"/>
                  <a:pt x="4662" y="3060"/>
                  <a:pt x="6120" y="3265"/>
                </a:cubicBezTo>
                <a:cubicBezTo>
                  <a:pt x="6880" y="3348"/>
                  <a:pt x="7620" y="3615"/>
                  <a:pt x="8256" y="4066"/>
                </a:cubicBezTo>
                <a:cubicBezTo>
                  <a:pt x="8872" y="4559"/>
                  <a:pt x="9427" y="5155"/>
                  <a:pt x="9879" y="5812"/>
                </a:cubicBezTo>
                <a:cubicBezTo>
                  <a:pt x="10330" y="6469"/>
                  <a:pt x="10885" y="7085"/>
                  <a:pt x="11501" y="7619"/>
                </a:cubicBezTo>
                <a:cubicBezTo>
                  <a:pt x="12117" y="8112"/>
                  <a:pt x="12836" y="8461"/>
                  <a:pt x="13596" y="8687"/>
                </a:cubicBezTo>
                <a:cubicBezTo>
                  <a:pt x="14208" y="8875"/>
                  <a:pt x="14839" y="8967"/>
                  <a:pt x="15468" y="8967"/>
                </a:cubicBezTo>
                <a:cubicBezTo>
                  <a:pt x="16148" y="8967"/>
                  <a:pt x="16826" y="8859"/>
                  <a:pt x="17477" y="8646"/>
                </a:cubicBezTo>
                <a:lnTo>
                  <a:pt x="1747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5"/>
          <p:cNvSpPr/>
          <p:nvPr/>
        </p:nvSpPr>
        <p:spPr>
          <a:xfrm rot="10800000">
            <a:off x="7995060" y="72"/>
            <a:ext cx="1168240" cy="1458952"/>
          </a:xfrm>
          <a:custGeom>
            <a:rect b="b" l="l" r="r" t="t"/>
            <a:pathLst>
              <a:path extrusionOk="0" h="30167" w="28985">
                <a:moveTo>
                  <a:pt x="1" y="1"/>
                </a:moveTo>
                <a:lnTo>
                  <a:pt x="1" y="331"/>
                </a:lnTo>
                <a:cubicBezTo>
                  <a:pt x="1678" y="801"/>
                  <a:pt x="3330" y="1767"/>
                  <a:pt x="4842" y="3444"/>
                </a:cubicBezTo>
                <a:cubicBezTo>
                  <a:pt x="6201" y="4956"/>
                  <a:pt x="6748" y="6951"/>
                  <a:pt x="7142" y="8705"/>
                </a:cubicBezTo>
                <a:cubicBezTo>
                  <a:pt x="7193" y="8959"/>
                  <a:pt x="7256" y="9226"/>
                  <a:pt x="7294" y="9493"/>
                </a:cubicBezTo>
                <a:cubicBezTo>
                  <a:pt x="7459" y="10268"/>
                  <a:pt x="7612" y="11081"/>
                  <a:pt x="7955" y="11831"/>
                </a:cubicBezTo>
                <a:cubicBezTo>
                  <a:pt x="8133" y="12275"/>
                  <a:pt x="8374" y="12682"/>
                  <a:pt x="8641" y="13076"/>
                </a:cubicBezTo>
                <a:cubicBezTo>
                  <a:pt x="8781" y="13254"/>
                  <a:pt x="8921" y="13419"/>
                  <a:pt x="9073" y="13584"/>
                </a:cubicBezTo>
                <a:cubicBezTo>
                  <a:pt x="9175" y="13698"/>
                  <a:pt x="9289" y="13800"/>
                  <a:pt x="9416" y="13915"/>
                </a:cubicBezTo>
                <a:cubicBezTo>
                  <a:pt x="10039" y="14435"/>
                  <a:pt x="10763" y="14829"/>
                  <a:pt x="11551" y="15045"/>
                </a:cubicBezTo>
                <a:cubicBezTo>
                  <a:pt x="12377" y="15287"/>
                  <a:pt x="13228" y="15465"/>
                  <a:pt x="14092" y="15554"/>
                </a:cubicBezTo>
                <a:cubicBezTo>
                  <a:pt x="14817" y="15643"/>
                  <a:pt x="15554" y="15719"/>
                  <a:pt x="16329" y="15795"/>
                </a:cubicBezTo>
                <a:cubicBezTo>
                  <a:pt x="20001" y="16138"/>
                  <a:pt x="23800" y="16507"/>
                  <a:pt x="26469" y="19048"/>
                </a:cubicBezTo>
                <a:cubicBezTo>
                  <a:pt x="27930" y="20458"/>
                  <a:pt x="28642" y="22479"/>
                  <a:pt x="28578" y="25058"/>
                </a:cubicBezTo>
                <a:cubicBezTo>
                  <a:pt x="28540" y="26062"/>
                  <a:pt x="28438" y="27079"/>
                  <a:pt x="28273" y="28070"/>
                </a:cubicBezTo>
                <a:cubicBezTo>
                  <a:pt x="28210" y="28540"/>
                  <a:pt x="28108" y="29010"/>
                  <a:pt x="28019" y="29468"/>
                </a:cubicBezTo>
                <a:cubicBezTo>
                  <a:pt x="27968" y="29696"/>
                  <a:pt x="27917" y="29938"/>
                  <a:pt x="27879" y="30166"/>
                </a:cubicBezTo>
                <a:lnTo>
                  <a:pt x="28197" y="30166"/>
                </a:lnTo>
                <a:cubicBezTo>
                  <a:pt x="28235" y="29950"/>
                  <a:pt x="28286" y="29747"/>
                  <a:pt x="28324" y="29531"/>
                </a:cubicBezTo>
                <a:cubicBezTo>
                  <a:pt x="28438" y="29061"/>
                  <a:pt x="28540" y="28591"/>
                  <a:pt x="28616" y="28121"/>
                </a:cubicBezTo>
                <a:cubicBezTo>
                  <a:pt x="28781" y="27104"/>
                  <a:pt x="28883" y="26088"/>
                  <a:pt x="28921" y="25058"/>
                </a:cubicBezTo>
                <a:cubicBezTo>
                  <a:pt x="28985" y="22390"/>
                  <a:pt x="28235" y="20281"/>
                  <a:pt x="26698" y="18819"/>
                </a:cubicBezTo>
                <a:cubicBezTo>
                  <a:pt x="23953" y="16189"/>
                  <a:pt x="20103" y="15821"/>
                  <a:pt x="16367" y="15465"/>
                </a:cubicBezTo>
                <a:cubicBezTo>
                  <a:pt x="15592" y="15401"/>
                  <a:pt x="14855" y="15325"/>
                  <a:pt x="14131" y="15236"/>
                </a:cubicBezTo>
                <a:cubicBezTo>
                  <a:pt x="13292" y="15147"/>
                  <a:pt x="12466" y="14982"/>
                  <a:pt x="11653" y="14740"/>
                </a:cubicBezTo>
                <a:cubicBezTo>
                  <a:pt x="10738" y="14448"/>
                  <a:pt x="10306" y="14219"/>
                  <a:pt x="9620" y="13660"/>
                </a:cubicBezTo>
                <a:cubicBezTo>
                  <a:pt x="9505" y="13559"/>
                  <a:pt x="9404" y="13457"/>
                  <a:pt x="9302" y="13355"/>
                </a:cubicBezTo>
                <a:cubicBezTo>
                  <a:pt x="9162" y="13203"/>
                  <a:pt x="9022" y="13050"/>
                  <a:pt x="8908" y="12885"/>
                </a:cubicBezTo>
                <a:cubicBezTo>
                  <a:pt x="8641" y="12517"/>
                  <a:pt x="8425" y="12123"/>
                  <a:pt x="8247" y="11704"/>
                </a:cubicBezTo>
                <a:cubicBezTo>
                  <a:pt x="7930" y="10979"/>
                  <a:pt x="7777" y="10191"/>
                  <a:pt x="7612" y="9429"/>
                </a:cubicBezTo>
                <a:cubicBezTo>
                  <a:pt x="7561" y="9162"/>
                  <a:pt x="7510" y="8895"/>
                  <a:pt x="7459" y="8629"/>
                </a:cubicBezTo>
                <a:cubicBezTo>
                  <a:pt x="7053" y="6837"/>
                  <a:pt x="6506" y="4791"/>
                  <a:pt x="5083" y="3228"/>
                </a:cubicBezTo>
                <a:cubicBezTo>
                  <a:pt x="3609" y="1602"/>
                  <a:pt x="1907" y="522"/>
                  <a:pt x="1" y="1"/>
                </a:cubicBezTo>
                <a:close/>
              </a:path>
            </a:pathLst>
          </a:cu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TITLE_AND_TWO_COLUMNS_1_1_1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8" name="Google Shape;368;p36"/>
          <p:cNvSpPr txBox="1"/>
          <p:nvPr>
            <p:ph idx="1" type="subTitle"/>
          </p:nvPr>
        </p:nvSpPr>
        <p:spPr>
          <a:xfrm>
            <a:off x="774100" y="2209275"/>
            <a:ext cx="1892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69" name="Google Shape;369;p36"/>
          <p:cNvSpPr txBox="1"/>
          <p:nvPr>
            <p:ph idx="2" type="subTitle"/>
          </p:nvPr>
        </p:nvSpPr>
        <p:spPr>
          <a:xfrm>
            <a:off x="774100" y="17524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0" name="Google Shape;370;p36"/>
          <p:cNvSpPr txBox="1"/>
          <p:nvPr>
            <p:ph idx="3" type="subTitle"/>
          </p:nvPr>
        </p:nvSpPr>
        <p:spPr>
          <a:xfrm>
            <a:off x="3625950" y="2209275"/>
            <a:ext cx="1892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1" name="Google Shape;371;p36"/>
          <p:cNvSpPr txBox="1"/>
          <p:nvPr>
            <p:ph idx="4" type="subTitle"/>
          </p:nvPr>
        </p:nvSpPr>
        <p:spPr>
          <a:xfrm>
            <a:off x="3625950" y="17524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2" name="Google Shape;372;p36"/>
          <p:cNvSpPr txBox="1"/>
          <p:nvPr>
            <p:ph idx="5" type="subTitle"/>
          </p:nvPr>
        </p:nvSpPr>
        <p:spPr>
          <a:xfrm>
            <a:off x="6477800" y="2209275"/>
            <a:ext cx="1892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3" name="Google Shape;373;p36"/>
          <p:cNvSpPr txBox="1"/>
          <p:nvPr>
            <p:ph idx="6" type="subTitle"/>
          </p:nvPr>
        </p:nvSpPr>
        <p:spPr>
          <a:xfrm>
            <a:off x="6477800" y="17524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4" name="Google Shape;374;p36"/>
          <p:cNvSpPr txBox="1"/>
          <p:nvPr>
            <p:ph idx="7" type="subTitle"/>
          </p:nvPr>
        </p:nvSpPr>
        <p:spPr>
          <a:xfrm>
            <a:off x="774100" y="3968075"/>
            <a:ext cx="1892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5" name="Google Shape;375;p36"/>
          <p:cNvSpPr txBox="1"/>
          <p:nvPr>
            <p:ph idx="8" type="subTitle"/>
          </p:nvPr>
        </p:nvSpPr>
        <p:spPr>
          <a:xfrm>
            <a:off x="774100" y="35112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6" name="Google Shape;376;p36"/>
          <p:cNvSpPr txBox="1"/>
          <p:nvPr>
            <p:ph idx="9" type="subTitle"/>
          </p:nvPr>
        </p:nvSpPr>
        <p:spPr>
          <a:xfrm>
            <a:off x="3625950" y="3968075"/>
            <a:ext cx="1892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7" name="Google Shape;377;p36"/>
          <p:cNvSpPr txBox="1"/>
          <p:nvPr>
            <p:ph idx="13" type="subTitle"/>
          </p:nvPr>
        </p:nvSpPr>
        <p:spPr>
          <a:xfrm>
            <a:off x="3625950" y="35112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78" name="Google Shape;378;p36"/>
          <p:cNvSpPr txBox="1"/>
          <p:nvPr>
            <p:ph idx="14" type="subTitle"/>
          </p:nvPr>
        </p:nvSpPr>
        <p:spPr>
          <a:xfrm>
            <a:off x="6477800" y="3968075"/>
            <a:ext cx="1892100" cy="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79" name="Google Shape;379;p36"/>
          <p:cNvSpPr txBox="1"/>
          <p:nvPr>
            <p:ph idx="15" type="subTitle"/>
          </p:nvPr>
        </p:nvSpPr>
        <p:spPr>
          <a:xfrm>
            <a:off x="6477800" y="3511275"/>
            <a:ext cx="18921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 rot="5400000">
            <a:off x="-2205651" y="2193933"/>
            <a:ext cx="5143483" cy="734368"/>
          </a:xfrm>
          <a:custGeom>
            <a:rect b="b" l="l" r="r" t="t"/>
            <a:pathLst>
              <a:path extrusionOk="0" h="7008" w="32818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6"/>
          <p:cNvSpPr/>
          <p:nvPr/>
        </p:nvSpPr>
        <p:spPr>
          <a:xfrm rot="-5400000">
            <a:off x="6206174" y="2193933"/>
            <a:ext cx="5143483" cy="734368"/>
          </a:xfrm>
          <a:custGeom>
            <a:rect b="b" l="l" r="r" t="t"/>
            <a:pathLst>
              <a:path extrusionOk="0" h="7008" w="32818">
                <a:moveTo>
                  <a:pt x="15908" y="0"/>
                </a:moveTo>
                <a:cubicBezTo>
                  <a:pt x="15843" y="0"/>
                  <a:pt x="15777" y="2"/>
                  <a:pt x="15711" y="5"/>
                </a:cubicBezTo>
                <a:cubicBezTo>
                  <a:pt x="14376" y="87"/>
                  <a:pt x="13123" y="723"/>
                  <a:pt x="12302" y="1771"/>
                </a:cubicBezTo>
                <a:cubicBezTo>
                  <a:pt x="11460" y="2777"/>
                  <a:pt x="10864" y="4009"/>
                  <a:pt x="9735" y="4728"/>
                </a:cubicBezTo>
                <a:cubicBezTo>
                  <a:pt x="9012" y="5186"/>
                  <a:pt x="8211" y="5325"/>
                  <a:pt x="7395" y="5325"/>
                </a:cubicBezTo>
                <a:cubicBezTo>
                  <a:pt x="6820" y="5325"/>
                  <a:pt x="6237" y="5256"/>
                  <a:pt x="5669" y="5180"/>
                </a:cubicBezTo>
                <a:cubicBezTo>
                  <a:pt x="4985" y="5069"/>
                  <a:pt x="4272" y="4954"/>
                  <a:pt x="3573" y="4954"/>
                </a:cubicBezTo>
                <a:cubicBezTo>
                  <a:pt x="2844" y="4954"/>
                  <a:pt x="2129" y="5079"/>
                  <a:pt x="1479" y="5467"/>
                </a:cubicBezTo>
                <a:cubicBezTo>
                  <a:pt x="863" y="5837"/>
                  <a:pt x="350" y="6371"/>
                  <a:pt x="1" y="7007"/>
                </a:cubicBezTo>
                <a:lnTo>
                  <a:pt x="32817" y="7007"/>
                </a:lnTo>
                <a:lnTo>
                  <a:pt x="32407" y="6740"/>
                </a:lnTo>
                <a:cubicBezTo>
                  <a:pt x="30887" y="5734"/>
                  <a:pt x="29306" y="4625"/>
                  <a:pt x="27478" y="4235"/>
                </a:cubicBezTo>
                <a:cubicBezTo>
                  <a:pt x="25897" y="3886"/>
                  <a:pt x="24233" y="4297"/>
                  <a:pt x="22673" y="3804"/>
                </a:cubicBezTo>
                <a:cubicBezTo>
                  <a:pt x="21358" y="3393"/>
                  <a:pt x="20414" y="2366"/>
                  <a:pt x="19407" y="1483"/>
                </a:cubicBezTo>
                <a:cubicBezTo>
                  <a:pt x="18389" y="602"/>
                  <a:pt x="17258" y="0"/>
                  <a:pt x="1590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"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7"/>
          <p:cNvSpPr txBox="1"/>
          <p:nvPr>
            <p:ph type="title"/>
          </p:nvPr>
        </p:nvSpPr>
        <p:spPr>
          <a:xfrm>
            <a:off x="2766150" y="615700"/>
            <a:ext cx="3611700" cy="6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4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84" name="Google Shape;384;p37"/>
          <p:cNvSpPr txBox="1"/>
          <p:nvPr>
            <p:ph idx="1" type="subTitle"/>
          </p:nvPr>
        </p:nvSpPr>
        <p:spPr>
          <a:xfrm>
            <a:off x="2334300" y="1908600"/>
            <a:ext cx="4475400" cy="9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85" name="Google Shape;385;p37"/>
          <p:cNvSpPr txBox="1"/>
          <p:nvPr>
            <p:ph idx="2" type="subTitle"/>
          </p:nvPr>
        </p:nvSpPr>
        <p:spPr>
          <a:xfrm>
            <a:off x="2793750" y="1458075"/>
            <a:ext cx="3556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6" name="Google Shape;386;p37"/>
          <p:cNvSpPr txBox="1"/>
          <p:nvPr/>
        </p:nvSpPr>
        <p:spPr>
          <a:xfrm>
            <a:off x="2618100" y="3630850"/>
            <a:ext cx="3907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CREDITS: This presentation template was created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zh-TW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including icons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zh-TW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and infographics &amp; images by </a:t>
            </a:r>
            <a:r>
              <a:rPr b="1" lang="zh-TW" sz="1200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7" name="Google Shape;387;p37"/>
          <p:cNvSpPr/>
          <p:nvPr/>
        </p:nvSpPr>
        <p:spPr>
          <a:xfrm rot="-5400000">
            <a:off x="7477640" y="3477121"/>
            <a:ext cx="1982654" cy="1350068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 rot="-5400000">
            <a:off x="7148914" y="3148400"/>
            <a:ext cx="2334258" cy="1655906"/>
          </a:xfrm>
          <a:custGeom>
            <a:rect b="b" l="l" r="r" t="t"/>
            <a:pathLst>
              <a:path extrusionOk="0" h="26449" w="37284">
                <a:moveTo>
                  <a:pt x="25730" y="1"/>
                </a:moveTo>
                <a:cubicBezTo>
                  <a:pt x="22370" y="1"/>
                  <a:pt x="18674" y="1159"/>
                  <a:pt x="15423" y="3694"/>
                </a:cubicBezTo>
                <a:cubicBezTo>
                  <a:pt x="12797" y="5732"/>
                  <a:pt x="9834" y="6316"/>
                  <a:pt x="6901" y="6316"/>
                </a:cubicBezTo>
                <a:cubicBezTo>
                  <a:pt x="4514" y="6316"/>
                  <a:pt x="2148" y="5929"/>
                  <a:pt x="1" y="5625"/>
                </a:cubicBezTo>
                <a:lnTo>
                  <a:pt x="1" y="11005"/>
                </a:lnTo>
                <a:lnTo>
                  <a:pt x="1561" y="11252"/>
                </a:lnTo>
                <a:cubicBezTo>
                  <a:pt x="3660" y="11592"/>
                  <a:pt x="5305" y="11858"/>
                  <a:pt x="6882" y="11858"/>
                </a:cubicBezTo>
                <a:cubicBezTo>
                  <a:pt x="10168" y="11858"/>
                  <a:pt x="13164" y="10703"/>
                  <a:pt x="19366" y="6652"/>
                </a:cubicBezTo>
                <a:cubicBezTo>
                  <a:pt x="21481" y="5276"/>
                  <a:pt x="23638" y="4557"/>
                  <a:pt x="25589" y="4557"/>
                </a:cubicBezTo>
                <a:cubicBezTo>
                  <a:pt x="27416" y="4557"/>
                  <a:pt x="28956" y="5132"/>
                  <a:pt x="30148" y="6323"/>
                </a:cubicBezTo>
                <a:cubicBezTo>
                  <a:pt x="31339" y="7494"/>
                  <a:pt x="31996" y="9178"/>
                  <a:pt x="31996" y="11067"/>
                </a:cubicBezTo>
                <a:cubicBezTo>
                  <a:pt x="32016" y="13121"/>
                  <a:pt x="31277" y="15338"/>
                  <a:pt x="29881" y="17515"/>
                </a:cubicBezTo>
                <a:cubicBezTo>
                  <a:pt x="28874" y="19097"/>
                  <a:pt x="26697" y="21109"/>
                  <a:pt x="23453" y="23491"/>
                </a:cubicBezTo>
                <a:cubicBezTo>
                  <a:pt x="22180" y="24415"/>
                  <a:pt x="21030" y="25196"/>
                  <a:pt x="20249" y="25709"/>
                </a:cubicBezTo>
                <a:cubicBezTo>
                  <a:pt x="19325" y="26305"/>
                  <a:pt x="19181" y="26428"/>
                  <a:pt x="19161" y="26448"/>
                </a:cubicBezTo>
                <a:lnTo>
                  <a:pt x="28710" y="26448"/>
                </a:lnTo>
                <a:cubicBezTo>
                  <a:pt x="32304" y="22382"/>
                  <a:pt x="34707" y="16920"/>
                  <a:pt x="35898" y="11026"/>
                </a:cubicBezTo>
                <a:cubicBezTo>
                  <a:pt x="37283" y="4178"/>
                  <a:pt x="32112" y="1"/>
                  <a:pt x="257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 rot="-5400000">
            <a:off x="7477640" y="3477121"/>
            <a:ext cx="1982654" cy="1350068"/>
          </a:xfrm>
          <a:custGeom>
            <a:rect b="b" l="l" r="r" t="t"/>
            <a:pathLst>
              <a:path extrusionOk="0" h="21564" w="31668">
                <a:moveTo>
                  <a:pt x="25589" y="1"/>
                </a:moveTo>
                <a:cubicBezTo>
                  <a:pt x="23699" y="1"/>
                  <a:pt x="21605" y="719"/>
                  <a:pt x="19551" y="2054"/>
                </a:cubicBezTo>
                <a:cubicBezTo>
                  <a:pt x="14951" y="5052"/>
                  <a:pt x="12014" y="6490"/>
                  <a:pt x="9468" y="7044"/>
                </a:cubicBezTo>
                <a:cubicBezTo>
                  <a:pt x="8569" y="7233"/>
                  <a:pt x="7718" y="7311"/>
                  <a:pt x="6851" y="7311"/>
                </a:cubicBezTo>
                <a:cubicBezTo>
                  <a:pt x="5260" y="7311"/>
                  <a:pt x="3612" y="7048"/>
                  <a:pt x="1500" y="6716"/>
                </a:cubicBezTo>
                <a:cubicBezTo>
                  <a:pt x="1027" y="6634"/>
                  <a:pt x="535" y="6552"/>
                  <a:pt x="1" y="6469"/>
                </a:cubicBezTo>
                <a:lnTo>
                  <a:pt x="1" y="21563"/>
                </a:lnTo>
                <a:lnTo>
                  <a:pt x="18545" y="21563"/>
                </a:lnTo>
                <a:cubicBezTo>
                  <a:pt x="18627" y="21502"/>
                  <a:pt x="27190" y="16204"/>
                  <a:pt x="29614" y="12445"/>
                </a:cubicBezTo>
                <a:cubicBezTo>
                  <a:pt x="30969" y="10330"/>
                  <a:pt x="31667" y="8174"/>
                  <a:pt x="31667" y="6182"/>
                </a:cubicBezTo>
                <a:cubicBezTo>
                  <a:pt x="31647" y="4375"/>
                  <a:pt x="30989" y="2752"/>
                  <a:pt x="29901" y="1664"/>
                </a:cubicBezTo>
                <a:cubicBezTo>
                  <a:pt x="28813" y="576"/>
                  <a:pt x="27314" y="1"/>
                  <a:pt x="255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7"/>
          <p:cNvSpPr/>
          <p:nvPr/>
        </p:nvSpPr>
        <p:spPr>
          <a:xfrm rot="-5400000">
            <a:off x="7455790" y="3456586"/>
            <a:ext cx="2004504" cy="1369289"/>
          </a:xfrm>
          <a:custGeom>
            <a:rect b="b" l="l" r="r" t="t"/>
            <a:pathLst>
              <a:path extrusionOk="0" h="21871" w="32017">
                <a:moveTo>
                  <a:pt x="25609" y="0"/>
                </a:moveTo>
                <a:cubicBezTo>
                  <a:pt x="23658" y="0"/>
                  <a:pt x="21502" y="719"/>
                  <a:pt x="19387" y="2095"/>
                </a:cubicBezTo>
                <a:cubicBezTo>
                  <a:pt x="13170" y="6146"/>
                  <a:pt x="10170" y="7292"/>
                  <a:pt x="6888" y="7292"/>
                </a:cubicBezTo>
                <a:cubicBezTo>
                  <a:pt x="5313" y="7292"/>
                  <a:pt x="3673" y="7028"/>
                  <a:pt x="1582" y="6695"/>
                </a:cubicBezTo>
                <a:lnTo>
                  <a:pt x="1" y="6469"/>
                </a:lnTo>
                <a:lnTo>
                  <a:pt x="1" y="6797"/>
                </a:lnTo>
                <a:cubicBezTo>
                  <a:pt x="555" y="6880"/>
                  <a:pt x="1027" y="6962"/>
                  <a:pt x="1520" y="7044"/>
                </a:cubicBezTo>
                <a:cubicBezTo>
                  <a:pt x="3619" y="7376"/>
                  <a:pt x="5263" y="7639"/>
                  <a:pt x="6851" y="7639"/>
                </a:cubicBezTo>
                <a:cubicBezTo>
                  <a:pt x="7718" y="7639"/>
                  <a:pt x="8569" y="7561"/>
                  <a:pt x="9468" y="7372"/>
                </a:cubicBezTo>
                <a:cubicBezTo>
                  <a:pt x="12035" y="6818"/>
                  <a:pt x="14951" y="5380"/>
                  <a:pt x="19571" y="2382"/>
                </a:cubicBezTo>
                <a:cubicBezTo>
                  <a:pt x="21625" y="1047"/>
                  <a:pt x="23720" y="329"/>
                  <a:pt x="25609" y="329"/>
                </a:cubicBezTo>
                <a:cubicBezTo>
                  <a:pt x="27334" y="329"/>
                  <a:pt x="28792" y="883"/>
                  <a:pt x="29922" y="1992"/>
                </a:cubicBezTo>
                <a:cubicBezTo>
                  <a:pt x="31031" y="3101"/>
                  <a:pt x="31667" y="4703"/>
                  <a:pt x="31667" y="6510"/>
                </a:cubicBezTo>
                <a:cubicBezTo>
                  <a:pt x="31667" y="8481"/>
                  <a:pt x="30969" y="10658"/>
                  <a:pt x="29614" y="12773"/>
                </a:cubicBezTo>
                <a:cubicBezTo>
                  <a:pt x="27211" y="16532"/>
                  <a:pt x="18627" y="21830"/>
                  <a:pt x="18545" y="21871"/>
                </a:cubicBezTo>
                <a:lnTo>
                  <a:pt x="19161" y="21871"/>
                </a:lnTo>
                <a:cubicBezTo>
                  <a:pt x="19181" y="21871"/>
                  <a:pt x="19325" y="21748"/>
                  <a:pt x="20249" y="21152"/>
                </a:cubicBezTo>
                <a:cubicBezTo>
                  <a:pt x="21009" y="20639"/>
                  <a:pt x="22200" y="19858"/>
                  <a:pt x="23453" y="18934"/>
                </a:cubicBezTo>
                <a:cubicBezTo>
                  <a:pt x="26697" y="16552"/>
                  <a:pt x="28854" y="14540"/>
                  <a:pt x="29881" y="12958"/>
                </a:cubicBezTo>
                <a:cubicBezTo>
                  <a:pt x="31277" y="10781"/>
                  <a:pt x="32016" y="8564"/>
                  <a:pt x="31996" y="6510"/>
                </a:cubicBezTo>
                <a:cubicBezTo>
                  <a:pt x="31996" y="4621"/>
                  <a:pt x="31318" y="2916"/>
                  <a:pt x="30148" y="1766"/>
                </a:cubicBezTo>
                <a:cubicBezTo>
                  <a:pt x="28997" y="596"/>
                  <a:pt x="27416" y="0"/>
                  <a:pt x="2560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"/>
          <p:cNvSpPr/>
          <p:nvPr/>
        </p:nvSpPr>
        <p:spPr>
          <a:xfrm>
            <a:off x="0" y="3942650"/>
            <a:ext cx="1269690" cy="1200817"/>
          </a:xfrm>
          <a:custGeom>
            <a:rect b="b" l="l" r="r" t="t"/>
            <a:pathLst>
              <a:path extrusionOk="0" h="14043" w="14848">
                <a:moveTo>
                  <a:pt x="1016" y="0"/>
                </a:moveTo>
                <a:cubicBezTo>
                  <a:pt x="671" y="0"/>
                  <a:pt x="326" y="62"/>
                  <a:pt x="0" y="180"/>
                </a:cubicBezTo>
                <a:lnTo>
                  <a:pt x="0" y="14042"/>
                </a:lnTo>
                <a:lnTo>
                  <a:pt x="13534" y="14042"/>
                </a:lnTo>
                <a:lnTo>
                  <a:pt x="14047" y="11475"/>
                </a:lnTo>
                <a:cubicBezTo>
                  <a:pt x="14293" y="10181"/>
                  <a:pt x="14663" y="8867"/>
                  <a:pt x="14766" y="7532"/>
                </a:cubicBezTo>
                <a:cubicBezTo>
                  <a:pt x="14848" y="6567"/>
                  <a:pt x="14704" y="5499"/>
                  <a:pt x="13821" y="4945"/>
                </a:cubicBezTo>
                <a:cubicBezTo>
                  <a:pt x="13375" y="4651"/>
                  <a:pt x="12854" y="4552"/>
                  <a:pt x="12329" y="4552"/>
                </a:cubicBezTo>
                <a:cubicBezTo>
                  <a:pt x="11936" y="4552"/>
                  <a:pt x="11541" y="4607"/>
                  <a:pt x="11172" y="4678"/>
                </a:cubicBezTo>
                <a:cubicBezTo>
                  <a:pt x="9971" y="4926"/>
                  <a:pt x="8594" y="5499"/>
                  <a:pt x="7309" y="5499"/>
                </a:cubicBezTo>
                <a:cubicBezTo>
                  <a:pt x="6682" y="5499"/>
                  <a:pt x="6077" y="5363"/>
                  <a:pt x="5525" y="4986"/>
                </a:cubicBezTo>
                <a:cubicBezTo>
                  <a:pt x="3861" y="3836"/>
                  <a:pt x="4067" y="1104"/>
                  <a:pt x="2116" y="221"/>
                </a:cubicBezTo>
                <a:cubicBezTo>
                  <a:pt x="1764" y="72"/>
                  <a:pt x="1390" y="0"/>
                  <a:pt x="10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7"/>
          <p:cNvSpPr/>
          <p:nvPr/>
        </p:nvSpPr>
        <p:spPr>
          <a:xfrm>
            <a:off x="0" y="3167436"/>
            <a:ext cx="2380445" cy="1976046"/>
          </a:xfrm>
          <a:custGeom>
            <a:rect b="b" l="l" r="r" t="t"/>
            <a:pathLst>
              <a:path extrusionOk="0" h="23782" w="28649">
                <a:moveTo>
                  <a:pt x="6634" y="1"/>
                </a:moveTo>
                <a:cubicBezTo>
                  <a:pt x="4046" y="42"/>
                  <a:pt x="1602" y="1254"/>
                  <a:pt x="0" y="3266"/>
                </a:cubicBezTo>
                <a:lnTo>
                  <a:pt x="0" y="9283"/>
                </a:lnTo>
                <a:cubicBezTo>
                  <a:pt x="316" y="9191"/>
                  <a:pt x="643" y="9145"/>
                  <a:pt x="971" y="9145"/>
                </a:cubicBezTo>
                <a:cubicBezTo>
                  <a:pt x="1518" y="9145"/>
                  <a:pt x="2067" y="9273"/>
                  <a:pt x="2567" y="9530"/>
                </a:cubicBezTo>
                <a:cubicBezTo>
                  <a:pt x="3471" y="10002"/>
                  <a:pt x="4005" y="10926"/>
                  <a:pt x="4416" y="11830"/>
                </a:cubicBezTo>
                <a:cubicBezTo>
                  <a:pt x="4847" y="12815"/>
                  <a:pt x="5196" y="14027"/>
                  <a:pt x="6305" y="14458"/>
                </a:cubicBezTo>
                <a:cubicBezTo>
                  <a:pt x="6638" y="14580"/>
                  <a:pt x="6993" y="14629"/>
                  <a:pt x="7354" y="14629"/>
                </a:cubicBezTo>
                <a:cubicBezTo>
                  <a:pt x="8086" y="14629"/>
                  <a:pt x="8842" y="14432"/>
                  <a:pt x="9488" y="14253"/>
                </a:cubicBezTo>
                <a:cubicBezTo>
                  <a:pt x="10414" y="13983"/>
                  <a:pt x="11340" y="13695"/>
                  <a:pt x="12300" y="13695"/>
                </a:cubicBezTo>
                <a:cubicBezTo>
                  <a:pt x="12362" y="13695"/>
                  <a:pt x="12424" y="13696"/>
                  <a:pt x="12486" y="13698"/>
                </a:cubicBezTo>
                <a:cubicBezTo>
                  <a:pt x="13410" y="13719"/>
                  <a:pt x="14314" y="14068"/>
                  <a:pt x="14868" y="14869"/>
                </a:cubicBezTo>
                <a:cubicBezTo>
                  <a:pt x="15464" y="15731"/>
                  <a:pt x="15423" y="16840"/>
                  <a:pt x="15279" y="17826"/>
                </a:cubicBezTo>
                <a:cubicBezTo>
                  <a:pt x="15115" y="19099"/>
                  <a:pt x="14807" y="20352"/>
                  <a:pt x="14560" y="21605"/>
                </a:cubicBezTo>
                <a:lnTo>
                  <a:pt x="14129" y="23782"/>
                </a:lnTo>
                <a:lnTo>
                  <a:pt x="20311" y="23782"/>
                </a:lnTo>
                <a:cubicBezTo>
                  <a:pt x="20742" y="23104"/>
                  <a:pt x="21296" y="22529"/>
                  <a:pt x="21953" y="22057"/>
                </a:cubicBezTo>
                <a:cubicBezTo>
                  <a:pt x="24274" y="20126"/>
                  <a:pt x="28648" y="17374"/>
                  <a:pt x="25896" y="12466"/>
                </a:cubicBezTo>
                <a:cubicBezTo>
                  <a:pt x="24469" y="9915"/>
                  <a:pt x="22611" y="9273"/>
                  <a:pt x="20710" y="9273"/>
                </a:cubicBezTo>
                <a:cubicBezTo>
                  <a:pt x="18782" y="9273"/>
                  <a:pt x="16810" y="9933"/>
                  <a:pt x="15194" y="9933"/>
                </a:cubicBezTo>
                <a:cubicBezTo>
                  <a:pt x="13333" y="9933"/>
                  <a:pt x="11946" y="9059"/>
                  <a:pt x="11644" y="5299"/>
                </a:cubicBezTo>
                <a:cubicBezTo>
                  <a:pt x="11726" y="1582"/>
                  <a:pt x="9365" y="1"/>
                  <a:pt x="663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37"/>
          <p:cNvGrpSpPr/>
          <p:nvPr/>
        </p:nvGrpSpPr>
        <p:grpSpPr>
          <a:xfrm rot="-3599956">
            <a:off x="541314" y="253871"/>
            <a:ext cx="837003" cy="867605"/>
            <a:chOff x="1772410" y="800875"/>
            <a:chExt cx="837021" cy="867624"/>
          </a:xfrm>
        </p:grpSpPr>
        <p:sp>
          <p:nvSpPr>
            <p:cNvPr id="394" name="Google Shape;394;p37"/>
            <p:cNvSpPr/>
            <p:nvPr/>
          </p:nvSpPr>
          <p:spPr>
            <a:xfrm rot="605709">
              <a:off x="1832942" y="857785"/>
              <a:ext cx="715955" cy="753803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7"/>
            <p:cNvSpPr/>
            <p:nvPr/>
          </p:nvSpPr>
          <p:spPr>
            <a:xfrm>
              <a:off x="1832926" y="857800"/>
              <a:ext cx="715985" cy="753817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7"/>
          <p:cNvSpPr/>
          <p:nvPr/>
        </p:nvSpPr>
        <p:spPr>
          <a:xfrm rot="1799818">
            <a:off x="448751" y="365744"/>
            <a:ext cx="896482" cy="861542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7"/>
          <p:cNvSpPr/>
          <p:nvPr/>
        </p:nvSpPr>
        <p:spPr>
          <a:xfrm rot="1798621">
            <a:off x="8110820" y="839303"/>
            <a:ext cx="247972" cy="23829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"/>
          <p:cNvSpPr/>
          <p:nvPr/>
        </p:nvSpPr>
        <p:spPr>
          <a:xfrm rot="1798437">
            <a:off x="8171121" y="510242"/>
            <a:ext cx="595669" cy="572562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Work Sans ExtraBold"/>
              <a:buNone/>
              <a:defRPr sz="3400">
                <a:solidFill>
                  <a:schemeClr val="lt1"/>
                </a:solidFill>
                <a:latin typeface="Work Sans ExtraBold"/>
                <a:ea typeface="Work Sans ExtraBold"/>
                <a:cs typeface="Work Sans ExtraBold"/>
                <a:sym typeface="Work Sans ExtraBold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302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302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302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302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302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302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302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302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FF00FF"/>
          </p15:clr>
        </p15:guide>
        <p15:guide id="2" pos="5311">
          <p15:clr>
            <a:srgbClr val="FF00FF"/>
          </p15:clr>
        </p15:guide>
        <p15:guide id="3" orient="horz" pos="340">
          <p15:clr>
            <a:srgbClr val="FF00FF"/>
          </p15:clr>
        </p15:guide>
        <p15:guide id="4" orient="horz" pos="2903">
          <p15:clr>
            <a:srgbClr val="FF00FF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14.png"/><Relationship Id="rId6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Relationship Id="rId6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Relationship Id="rId4" Type="http://schemas.openxmlformats.org/officeDocument/2006/relationships/image" Target="../media/image5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6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Relationship Id="rId5" Type="http://schemas.openxmlformats.org/officeDocument/2006/relationships/image" Target="../media/image56.png"/><Relationship Id="rId6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9.png"/><Relationship Id="rId4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8"/>
          <p:cNvSpPr txBox="1"/>
          <p:nvPr>
            <p:ph type="ctrTitle"/>
          </p:nvPr>
        </p:nvSpPr>
        <p:spPr>
          <a:xfrm>
            <a:off x="1408200" y="1855725"/>
            <a:ext cx="6327600" cy="13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The sentiment and need analysis of </a:t>
            </a:r>
            <a:r>
              <a:rPr lang="zh-TW" sz="2400"/>
              <a:t>type 1 and type 2 </a:t>
            </a:r>
            <a:r>
              <a:rPr lang="zh-TW" sz="2400"/>
              <a:t>diabetes </a:t>
            </a:r>
            <a:endParaRPr sz="2400"/>
          </a:p>
        </p:txBody>
      </p:sp>
      <p:sp>
        <p:nvSpPr>
          <p:cNvPr id="404" name="Google Shape;404;p38"/>
          <p:cNvSpPr txBox="1"/>
          <p:nvPr>
            <p:ph idx="1" type="subTitle"/>
          </p:nvPr>
        </p:nvSpPr>
        <p:spPr>
          <a:xfrm>
            <a:off x="713250" y="3458500"/>
            <a:ext cx="7717500" cy="41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Group 4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3" name="Google Shape;5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172" y="59675"/>
            <a:ext cx="667000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29" name="Google Shape;529;p48"/>
          <p:cNvSpPr txBox="1"/>
          <p:nvPr/>
        </p:nvSpPr>
        <p:spPr>
          <a:xfrm>
            <a:off x="947225" y="1260800"/>
            <a:ext cx="72495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4. Information exrtraction (Normal Computing)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(Need self-checking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As decompose texts error is easily </a:t>
            </a:r>
            <a:r>
              <a:rPr b="1" lang="zh-TW" sz="1350">
                <a:solidFill>
                  <a:schemeClr val="lt1"/>
                </a:solidFill>
              </a:rPr>
              <a:t>occurred</a:t>
            </a:r>
            <a:r>
              <a:rPr b="1" lang="zh-TW" sz="1350">
                <a:solidFill>
                  <a:schemeClr val="lt1"/>
                </a:solidFill>
              </a:rPr>
              <a:t> in long-time extraction)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30" name="Google Shape;53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225" y="2090350"/>
            <a:ext cx="6526648" cy="295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36" name="Google Shape;536;p49"/>
          <p:cNvSpPr txBox="1"/>
          <p:nvPr/>
        </p:nvSpPr>
        <p:spPr>
          <a:xfrm>
            <a:off x="945600" y="1432725"/>
            <a:ext cx="72495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When decompose error, small function is needed .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-&gt; adding the disscussion topics by its url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5609" y="2056875"/>
            <a:ext cx="5159290" cy="28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43" name="Google Shape;543;p50"/>
          <p:cNvSpPr txBox="1"/>
          <p:nvPr/>
        </p:nvSpPr>
        <p:spPr>
          <a:xfrm>
            <a:off x="945600" y="1432725"/>
            <a:ext cx="72495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Self- checking code for checking process go wrong 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correct order is </a:t>
            </a:r>
            <a:r>
              <a:rPr b="1" lang="zh-TW" sz="1350">
                <a:solidFill>
                  <a:schemeClr val="lt1"/>
                </a:solidFill>
              </a:rPr>
              <a:t>important</a:t>
            </a:r>
            <a:r>
              <a:rPr b="1" lang="zh-TW" sz="1350">
                <a:solidFill>
                  <a:schemeClr val="lt1"/>
                </a:solidFill>
              </a:rPr>
              <a:t> for us in analysis.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44" name="Google Shape;54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1" y="1951150"/>
            <a:ext cx="4013974" cy="1452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404050"/>
            <a:ext cx="4013968" cy="145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51" name="Google Shape;551;p51"/>
          <p:cNvSpPr txBox="1"/>
          <p:nvPr/>
        </p:nvSpPr>
        <p:spPr>
          <a:xfrm>
            <a:off x="945600" y="1432725"/>
            <a:ext cx="72495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5. Add the result of lists to pd.DataFrame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52" name="Google Shape;55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50" y="1852475"/>
            <a:ext cx="4613374" cy="17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950" y="3441525"/>
            <a:ext cx="4613373" cy="1405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311" y="1852472"/>
            <a:ext cx="4184064" cy="61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60" name="Google Shape;560;p52"/>
          <p:cNvSpPr txBox="1"/>
          <p:nvPr/>
        </p:nvSpPr>
        <p:spPr>
          <a:xfrm>
            <a:off x="830975" y="1289450"/>
            <a:ext cx="75999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Why no parallel computing?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fast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But the 3 lists have dependencies -&gt; the order is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SHUFFLED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among lists -&gt;not good for analysis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Comparison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 pages extraction comparison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561" name="Google Shape;56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975" y="3170798"/>
            <a:ext cx="7377125" cy="12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Number of comments extracted</a:t>
            </a:r>
            <a:endParaRPr/>
          </a:p>
        </p:txBody>
      </p:sp>
      <p:sp>
        <p:nvSpPr>
          <p:cNvPr id="567" name="Google Shape;567;p53"/>
          <p:cNvSpPr txBox="1"/>
          <p:nvPr/>
        </p:nvSpPr>
        <p:spPr>
          <a:xfrm>
            <a:off x="945600" y="1432725"/>
            <a:ext cx="72495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68" name="Google Shape;5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200" y="1518700"/>
            <a:ext cx="7157425" cy="2220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53"/>
          <p:cNvSpPr txBox="1"/>
          <p:nvPr/>
        </p:nvSpPr>
        <p:spPr>
          <a:xfrm>
            <a:off x="1045900" y="3983000"/>
            <a:ext cx="699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Too few samples in type 1.5 , it is ignored.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visuallization</a:t>
            </a:r>
            <a:endParaRPr/>
          </a:p>
        </p:txBody>
      </p:sp>
      <p:pic>
        <p:nvPicPr>
          <p:cNvPr id="575" name="Google Shape;5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175" y="1423700"/>
            <a:ext cx="3703477" cy="23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423700"/>
            <a:ext cx="4515948" cy="23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/>
          <p:nvPr>
            <p:ph type="title"/>
          </p:nvPr>
        </p:nvSpPr>
        <p:spPr>
          <a:xfrm>
            <a:off x="633775" y="3423525"/>
            <a:ext cx="40584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Open Sans ExtraBold"/>
                <a:ea typeface="Open Sans ExtraBold"/>
                <a:cs typeface="Open Sans ExtraBold"/>
                <a:sym typeface="Open Sans ExtraBold"/>
              </a:rPr>
              <a:t>Data processing</a:t>
            </a:r>
            <a:endParaRPr/>
          </a:p>
        </p:txBody>
      </p:sp>
      <p:sp>
        <p:nvSpPr>
          <p:cNvPr id="582" name="Google Shape;582;p55"/>
          <p:cNvSpPr txBox="1"/>
          <p:nvPr>
            <p:ph idx="2" type="title"/>
          </p:nvPr>
        </p:nvSpPr>
        <p:spPr>
          <a:xfrm>
            <a:off x="633775" y="2538525"/>
            <a:ext cx="17358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Spark vs Hadoop</a:t>
            </a:r>
            <a:endParaRPr/>
          </a:p>
        </p:txBody>
      </p:sp>
      <p:sp>
        <p:nvSpPr>
          <p:cNvPr id="588" name="Google Shape;588;p56"/>
          <p:cNvSpPr txBox="1"/>
          <p:nvPr>
            <p:ph idx="4294967295" type="subTitle"/>
          </p:nvPr>
        </p:nvSpPr>
        <p:spPr>
          <a:xfrm>
            <a:off x="513025" y="2066600"/>
            <a:ext cx="4124700" cy="26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Ubuntu"/>
              <a:buChar char="●"/>
            </a:pPr>
            <a:r>
              <a:rPr lang="zh-TW"/>
              <a:t>APIs available (PySpark/ Scala Spark)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Ubuntu"/>
              <a:buChar char="●"/>
            </a:pPr>
            <a:r>
              <a:rPr lang="zh-TW"/>
              <a:t>User-friendly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Ubuntu"/>
              <a:buChar char="●"/>
            </a:pPr>
            <a:r>
              <a:rPr lang="zh-TW"/>
              <a:t>In-Memory Computing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Ubuntu"/>
              <a:buChar char="●"/>
            </a:pPr>
            <a:r>
              <a:rPr lang="zh-TW"/>
              <a:t>Requires a lot of memory to run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●"/>
            </a:pPr>
            <a:r>
              <a:rPr lang="zh-TW"/>
              <a:t>Not designed for multiple users</a:t>
            </a:r>
            <a:endParaRPr/>
          </a:p>
          <a:p>
            <a:pPr indent="0" lvl="0" marL="2286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56"/>
          <p:cNvSpPr txBox="1"/>
          <p:nvPr>
            <p:ph idx="4294967295" type="subTitle"/>
          </p:nvPr>
        </p:nvSpPr>
        <p:spPr>
          <a:xfrm>
            <a:off x="513013" y="15645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Work Sans"/>
                <a:ea typeface="Work Sans"/>
                <a:cs typeface="Work Sans"/>
                <a:sym typeface="Work Sans"/>
              </a:rPr>
              <a:t>Spark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90" name="Google Shape;590;p56"/>
          <p:cNvSpPr txBox="1"/>
          <p:nvPr>
            <p:ph idx="4294967295" type="subTitle"/>
          </p:nvPr>
        </p:nvSpPr>
        <p:spPr>
          <a:xfrm>
            <a:off x="4696350" y="2066600"/>
            <a:ext cx="4124700" cy="26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5900" lvl="0" marL="2286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●"/>
            </a:pPr>
            <a:r>
              <a:rPr lang="zh-TW"/>
              <a:t>MapReduce (Java/Python)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●"/>
            </a:pPr>
            <a:r>
              <a:rPr lang="zh-TW"/>
              <a:t>Difficult to use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●"/>
            </a:pPr>
            <a:r>
              <a:rPr lang="zh-TW"/>
              <a:t>Reads and writes from disk</a:t>
            </a:r>
            <a:endParaRPr/>
          </a:p>
          <a:p>
            <a:pPr indent="-215900" lvl="0" marL="228600" rtl="0" algn="l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Ubuntu"/>
              <a:buChar char="●"/>
            </a:pPr>
            <a:r>
              <a:rPr lang="zh-TW"/>
              <a:t>Requires less resources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56"/>
          <p:cNvSpPr txBox="1"/>
          <p:nvPr>
            <p:ph idx="4294967295" type="subTitle"/>
          </p:nvPr>
        </p:nvSpPr>
        <p:spPr>
          <a:xfrm>
            <a:off x="4696338" y="1564500"/>
            <a:ext cx="3734400" cy="4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000">
                <a:latin typeface="Work Sans"/>
                <a:ea typeface="Work Sans"/>
                <a:cs typeface="Work Sans"/>
                <a:sym typeface="Work Sans"/>
              </a:rPr>
              <a:t>Hadoop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Team members</a:t>
            </a:r>
            <a:endParaRPr/>
          </a:p>
        </p:txBody>
      </p:sp>
      <p:sp>
        <p:nvSpPr>
          <p:cNvPr id="410" name="Google Shape;410;p39"/>
          <p:cNvSpPr txBox="1"/>
          <p:nvPr>
            <p:ph idx="1" type="body"/>
          </p:nvPr>
        </p:nvSpPr>
        <p:spPr>
          <a:xfrm>
            <a:off x="713225" y="1415550"/>
            <a:ext cx="77175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CHAN Kiu Nga, Sandy (56219011)</a:t>
            </a:r>
            <a:br>
              <a:rPr lang="zh-TW" sz="1600"/>
            </a:br>
            <a:br>
              <a:rPr lang="zh-TW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CHAN Tsz Ngai, Matthew (56213172)</a:t>
            </a:r>
            <a:br>
              <a:rPr lang="zh-TW" sz="1600"/>
            </a:br>
            <a:br>
              <a:rPr lang="zh-TW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Ma Wing Kin, Paul (56243594)</a:t>
            </a:r>
            <a:br>
              <a:rPr lang="zh-TW" sz="1600"/>
            </a:br>
            <a:br>
              <a:rPr lang="zh-TW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 sz="1600"/>
              <a:t>NG Sin Yung, Cindy (56213971)</a:t>
            </a:r>
            <a:br>
              <a:rPr lang="zh-TW" sz="1600"/>
            </a:b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Spark Environment Setup</a:t>
            </a:r>
            <a:endParaRPr/>
          </a:p>
        </p:txBody>
      </p:sp>
      <p:sp>
        <p:nvSpPr>
          <p:cNvPr id="597" name="Google Shape;597;p57"/>
          <p:cNvSpPr txBox="1"/>
          <p:nvPr>
            <p:ph idx="4294967295" type="body"/>
          </p:nvPr>
        </p:nvSpPr>
        <p:spPr>
          <a:xfrm>
            <a:off x="269075" y="1611950"/>
            <a:ext cx="2856300" cy="31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/>
              <a:t>Use </a:t>
            </a:r>
            <a:r>
              <a:rPr lang="zh-TW"/>
              <a:t>Docker container, docker-compose for configuration</a:t>
            </a:r>
            <a:br>
              <a:rPr lang="zh-TW" sz="1600"/>
            </a:br>
            <a:br>
              <a:rPr lang="zh-TW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/>
              <a:t>Access via localhost/vscode dev container</a:t>
            </a:r>
            <a:br>
              <a:rPr lang="zh-TW" sz="1600"/>
            </a:br>
            <a:br>
              <a:rPr lang="zh-TW" sz="1600"/>
            </a:b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zh-TW"/>
              <a:t>Jupyter Notebook</a:t>
            </a:r>
            <a:br>
              <a:rPr lang="zh-TW" sz="1600"/>
            </a:br>
            <a:br>
              <a:rPr lang="zh-TW" sz="1600"/>
            </a:b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125" y="1611950"/>
            <a:ext cx="5663176" cy="31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and result</a:t>
            </a:r>
            <a:endParaRPr/>
          </a:p>
        </p:txBody>
      </p:sp>
      <p:pic>
        <p:nvPicPr>
          <p:cNvPr id="604" name="Google Shape;6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825" y="1310625"/>
            <a:ext cx="7986103" cy="3686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Implementation and result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0" name="Google Shape;6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600" y="1281400"/>
            <a:ext cx="3070425" cy="3686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044" y="1281400"/>
            <a:ext cx="3838205" cy="368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0"/>
          <p:cNvSpPr txBox="1"/>
          <p:nvPr>
            <p:ph type="title"/>
          </p:nvPr>
        </p:nvSpPr>
        <p:spPr>
          <a:xfrm>
            <a:off x="1031575" y="3356925"/>
            <a:ext cx="73989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Open Sans ExtraBold"/>
                <a:ea typeface="Open Sans ExtraBold"/>
                <a:cs typeface="Open Sans ExtraBold"/>
                <a:sym typeface="Open Sans ExtraBold"/>
              </a:rPr>
              <a:t>Methods &amp; Results</a:t>
            </a:r>
            <a:endParaRPr/>
          </a:p>
        </p:txBody>
      </p:sp>
      <p:sp>
        <p:nvSpPr>
          <p:cNvPr id="617" name="Google Shape;617;p60"/>
          <p:cNvSpPr txBox="1"/>
          <p:nvPr>
            <p:ph idx="2" type="title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1"/>
          <p:cNvSpPr/>
          <p:nvPr/>
        </p:nvSpPr>
        <p:spPr>
          <a:xfrm>
            <a:off x="601625" y="1891375"/>
            <a:ext cx="2100900" cy="21009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61"/>
          <p:cNvSpPr/>
          <p:nvPr/>
        </p:nvSpPr>
        <p:spPr>
          <a:xfrm>
            <a:off x="3521526" y="1891375"/>
            <a:ext cx="2100900" cy="2100900"/>
          </a:xfrm>
          <a:prstGeom prst="ellipse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61"/>
          <p:cNvSpPr/>
          <p:nvPr/>
        </p:nvSpPr>
        <p:spPr>
          <a:xfrm>
            <a:off x="6441425" y="1891375"/>
            <a:ext cx="2100900" cy="21009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5" name="Google Shape;625;p61"/>
          <p:cNvCxnSpPr>
            <a:stCxn id="622" idx="6"/>
            <a:endCxn id="623" idx="2"/>
          </p:cNvCxnSpPr>
          <p:nvPr/>
        </p:nvCxnSpPr>
        <p:spPr>
          <a:xfrm>
            <a:off x="2702525" y="2941825"/>
            <a:ext cx="819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26" name="Google Shape;626;p61"/>
          <p:cNvCxnSpPr>
            <a:endCxn id="624" idx="2"/>
          </p:cNvCxnSpPr>
          <p:nvPr/>
        </p:nvCxnSpPr>
        <p:spPr>
          <a:xfrm>
            <a:off x="5622125" y="2941825"/>
            <a:ext cx="8193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27" name="Google Shape;627;p61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Analysis methods</a:t>
            </a:r>
            <a:endParaRPr/>
          </a:p>
        </p:txBody>
      </p:sp>
      <p:sp>
        <p:nvSpPr>
          <p:cNvPr id="628" name="Google Shape;628;p61"/>
          <p:cNvSpPr txBox="1"/>
          <p:nvPr/>
        </p:nvSpPr>
        <p:spPr>
          <a:xfrm>
            <a:off x="3597724" y="2641225"/>
            <a:ext cx="1948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2400">
                <a:solidFill>
                  <a:schemeClr val="accent6"/>
                </a:solidFill>
                <a:latin typeface="Work Sans"/>
                <a:ea typeface="Work Sans"/>
                <a:cs typeface="Work Sans"/>
                <a:sym typeface="Work Sans"/>
              </a:rPr>
              <a:t>Word cloud</a:t>
            </a:r>
            <a:endParaRPr b="1" sz="2400">
              <a:solidFill>
                <a:schemeClr val="accent6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9" name="Google Shape;629;p61"/>
          <p:cNvSpPr txBox="1"/>
          <p:nvPr/>
        </p:nvSpPr>
        <p:spPr>
          <a:xfrm>
            <a:off x="6517900" y="2463525"/>
            <a:ext cx="19482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24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Sentiment analysis</a:t>
            </a:r>
            <a:endParaRPr b="1" sz="24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0" name="Google Shape;630;p61"/>
          <p:cNvSpPr txBox="1"/>
          <p:nvPr/>
        </p:nvSpPr>
        <p:spPr>
          <a:xfrm>
            <a:off x="780878" y="2641225"/>
            <a:ext cx="1742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zh-TW" sz="24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TFIDF</a:t>
            </a:r>
            <a:endParaRPr b="1" sz="24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31" name="Google Shape;631;p61"/>
          <p:cNvSpPr/>
          <p:nvPr/>
        </p:nvSpPr>
        <p:spPr>
          <a:xfrm>
            <a:off x="2925449" y="2787006"/>
            <a:ext cx="373174" cy="309636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1"/>
          <p:cNvSpPr/>
          <p:nvPr/>
        </p:nvSpPr>
        <p:spPr>
          <a:xfrm>
            <a:off x="5845337" y="2787006"/>
            <a:ext cx="373174" cy="309636"/>
          </a:xfrm>
          <a:custGeom>
            <a:rect b="b" l="l" r="r" t="t"/>
            <a:pathLst>
              <a:path extrusionOk="0" h="2179" w="2626">
                <a:moveTo>
                  <a:pt x="0" y="1"/>
                </a:moveTo>
                <a:lnTo>
                  <a:pt x="887" y="1090"/>
                </a:lnTo>
                <a:lnTo>
                  <a:pt x="0" y="2179"/>
                </a:lnTo>
                <a:lnTo>
                  <a:pt x="1644" y="2179"/>
                </a:lnTo>
                <a:lnTo>
                  <a:pt x="2625" y="1090"/>
                </a:lnTo>
                <a:lnTo>
                  <a:pt x="1644" y="1"/>
                </a:ln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3" name="Google Shape;633;p61"/>
          <p:cNvGrpSpPr/>
          <p:nvPr/>
        </p:nvGrpSpPr>
        <p:grpSpPr>
          <a:xfrm rot="5400000">
            <a:off x="5845513" y="3557705"/>
            <a:ext cx="372800" cy="907173"/>
            <a:chOff x="128325" y="1634755"/>
            <a:chExt cx="372800" cy="907173"/>
          </a:xfrm>
        </p:grpSpPr>
        <p:sp>
          <p:nvSpPr>
            <p:cNvPr id="634" name="Google Shape;634;p61"/>
            <p:cNvSpPr/>
            <p:nvPr/>
          </p:nvSpPr>
          <p:spPr>
            <a:xfrm>
              <a:off x="258725" y="1913449"/>
              <a:ext cx="242400" cy="2328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                 </a:t>
              </a:r>
              <a:endParaRPr/>
            </a:p>
          </p:txBody>
        </p:sp>
        <p:sp>
          <p:nvSpPr>
            <p:cNvPr id="635" name="Google Shape;635;p61"/>
            <p:cNvSpPr/>
            <p:nvPr/>
          </p:nvSpPr>
          <p:spPr>
            <a:xfrm>
              <a:off x="198376" y="16347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61"/>
            <p:cNvSpPr/>
            <p:nvPr/>
          </p:nvSpPr>
          <p:spPr>
            <a:xfrm>
              <a:off x="128325" y="22009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  <p:sp>
          <p:nvSpPr>
            <p:cNvPr id="637" name="Google Shape;637;p61"/>
            <p:cNvSpPr/>
            <p:nvPr/>
          </p:nvSpPr>
          <p:spPr>
            <a:xfrm>
              <a:off x="431225" y="2474727"/>
              <a:ext cx="69900" cy="67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grpSp>
        <p:nvGrpSpPr>
          <p:cNvPr id="638" name="Google Shape;638;p61"/>
          <p:cNvGrpSpPr/>
          <p:nvPr/>
        </p:nvGrpSpPr>
        <p:grpSpPr>
          <a:xfrm rot="8100000">
            <a:off x="2845406" y="1712416"/>
            <a:ext cx="533245" cy="176146"/>
            <a:chOff x="122176" y="1787155"/>
            <a:chExt cx="533250" cy="176148"/>
          </a:xfrm>
        </p:grpSpPr>
        <p:sp>
          <p:nvSpPr>
            <p:cNvPr id="639" name="Google Shape;639;p61"/>
            <p:cNvSpPr/>
            <p:nvPr/>
          </p:nvSpPr>
          <p:spPr>
            <a:xfrm>
              <a:off x="122176" y="1787155"/>
              <a:ext cx="131400" cy="1263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61"/>
            <p:cNvSpPr/>
            <p:nvPr/>
          </p:nvSpPr>
          <p:spPr>
            <a:xfrm>
              <a:off x="585525" y="1896102"/>
              <a:ext cx="69900" cy="67200"/>
            </a:xfrm>
            <a:prstGeom prst="ellipse">
              <a:avLst/>
            </a:pr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/>
                <a:t> </a:t>
              </a:r>
              <a:endParaRPr/>
            </a:p>
          </p:txBody>
        </p:sp>
      </p:grpSp>
      <p:sp>
        <p:nvSpPr>
          <p:cNvPr id="641" name="Google Shape;641;p61"/>
          <p:cNvSpPr/>
          <p:nvPr/>
        </p:nvSpPr>
        <p:spPr>
          <a:xfrm rot="5400000">
            <a:off x="3122064" y="2243028"/>
            <a:ext cx="69900" cy="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642" name="Google Shape;642;p61"/>
          <p:cNvSpPr/>
          <p:nvPr/>
        </p:nvSpPr>
        <p:spPr>
          <a:xfrm>
            <a:off x="6279510" y="1446950"/>
            <a:ext cx="443949" cy="444417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1"/>
          <p:cNvSpPr/>
          <p:nvPr/>
        </p:nvSpPr>
        <p:spPr>
          <a:xfrm>
            <a:off x="2523936" y="3729710"/>
            <a:ext cx="373185" cy="373542"/>
          </a:xfrm>
          <a:custGeom>
            <a:rect b="b" l="l" r="r" t="t"/>
            <a:pathLst>
              <a:path extrusionOk="0" h="12467" w="12453">
                <a:moveTo>
                  <a:pt x="8692" y="509"/>
                </a:moveTo>
                <a:lnTo>
                  <a:pt x="12059" y="4029"/>
                </a:lnTo>
                <a:cubicBezTo>
                  <a:pt x="11970" y="3813"/>
                  <a:pt x="11881" y="3610"/>
                  <a:pt x="11779" y="3406"/>
                </a:cubicBezTo>
                <a:cubicBezTo>
                  <a:pt x="11767" y="3381"/>
                  <a:pt x="11741" y="3356"/>
                  <a:pt x="11716" y="3330"/>
                </a:cubicBezTo>
                <a:lnTo>
                  <a:pt x="9390" y="878"/>
                </a:lnTo>
                <a:cubicBezTo>
                  <a:pt x="9365" y="852"/>
                  <a:pt x="9340" y="827"/>
                  <a:pt x="9302" y="814"/>
                </a:cubicBezTo>
                <a:cubicBezTo>
                  <a:pt x="9111" y="700"/>
                  <a:pt x="8908" y="598"/>
                  <a:pt x="8692" y="509"/>
                </a:cubicBezTo>
                <a:close/>
                <a:moveTo>
                  <a:pt x="7116" y="64"/>
                </a:moveTo>
                <a:lnTo>
                  <a:pt x="12427" y="5617"/>
                </a:lnTo>
                <a:cubicBezTo>
                  <a:pt x="12415" y="5516"/>
                  <a:pt x="12402" y="5414"/>
                  <a:pt x="12389" y="5312"/>
                </a:cubicBezTo>
                <a:cubicBezTo>
                  <a:pt x="12377" y="5249"/>
                  <a:pt x="12351" y="5185"/>
                  <a:pt x="12300" y="5134"/>
                </a:cubicBezTo>
                <a:lnTo>
                  <a:pt x="7599" y="204"/>
                </a:lnTo>
                <a:cubicBezTo>
                  <a:pt x="7548" y="153"/>
                  <a:pt x="7497" y="128"/>
                  <a:pt x="7421" y="115"/>
                </a:cubicBezTo>
                <a:cubicBezTo>
                  <a:pt x="7319" y="90"/>
                  <a:pt x="7218" y="77"/>
                  <a:pt x="7116" y="64"/>
                </a:cubicBezTo>
                <a:close/>
                <a:moveTo>
                  <a:pt x="5909" y="1"/>
                </a:moveTo>
                <a:lnTo>
                  <a:pt x="12427" y="6837"/>
                </a:lnTo>
                <a:cubicBezTo>
                  <a:pt x="12427" y="6774"/>
                  <a:pt x="12440" y="6710"/>
                  <a:pt x="12440" y="6647"/>
                </a:cubicBezTo>
                <a:cubicBezTo>
                  <a:pt x="12453" y="6545"/>
                  <a:pt x="12415" y="6456"/>
                  <a:pt x="12351" y="6392"/>
                </a:cubicBezTo>
                <a:lnTo>
                  <a:pt x="12351" y="6405"/>
                </a:lnTo>
                <a:lnTo>
                  <a:pt x="6341" y="103"/>
                </a:lnTo>
                <a:cubicBezTo>
                  <a:pt x="6277" y="39"/>
                  <a:pt x="6188" y="1"/>
                  <a:pt x="6099" y="1"/>
                </a:cubicBezTo>
                <a:close/>
                <a:moveTo>
                  <a:pt x="5046" y="113"/>
                </a:moveTo>
                <a:cubicBezTo>
                  <a:pt x="5033" y="113"/>
                  <a:pt x="5020" y="114"/>
                  <a:pt x="5007" y="115"/>
                </a:cubicBezTo>
                <a:lnTo>
                  <a:pt x="4892" y="141"/>
                </a:lnTo>
                <a:lnTo>
                  <a:pt x="12249" y="7841"/>
                </a:lnTo>
                <a:cubicBezTo>
                  <a:pt x="12249" y="7816"/>
                  <a:pt x="12262" y="7777"/>
                  <a:pt x="12275" y="7739"/>
                </a:cubicBezTo>
                <a:cubicBezTo>
                  <a:pt x="12300" y="7625"/>
                  <a:pt x="12262" y="7511"/>
                  <a:pt x="12186" y="7434"/>
                </a:cubicBezTo>
                <a:lnTo>
                  <a:pt x="5299" y="217"/>
                </a:lnTo>
                <a:cubicBezTo>
                  <a:pt x="5232" y="150"/>
                  <a:pt x="5137" y="113"/>
                  <a:pt x="5046" y="113"/>
                </a:cubicBezTo>
                <a:close/>
                <a:moveTo>
                  <a:pt x="4158" y="365"/>
                </a:moveTo>
                <a:cubicBezTo>
                  <a:pt x="4122" y="365"/>
                  <a:pt x="4087" y="371"/>
                  <a:pt x="4054" y="382"/>
                </a:cubicBezTo>
                <a:lnTo>
                  <a:pt x="4003" y="408"/>
                </a:lnTo>
                <a:lnTo>
                  <a:pt x="11945" y="8730"/>
                </a:lnTo>
                <a:cubicBezTo>
                  <a:pt x="11945" y="8718"/>
                  <a:pt x="11957" y="8692"/>
                  <a:pt x="11957" y="8680"/>
                </a:cubicBezTo>
                <a:cubicBezTo>
                  <a:pt x="12008" y="8553"/>
                  <a:pt x="11983" y="8426"/>
                  <a:pt x="11894" y="8324"/>
                </a:cubicBezTo>
                <a:lnTo>
                  <a:pt x="4397" y="471"/>
                </a:lnTo>
                <a:cubicBezTo>
                  <a:pt x="4334" y="399"/>
                  <a:pt x="4245" y="365"/>
                  <a:pt x="4158" y="365"/>
                </a:cubicBezTo>
                <a:close/>
                <a:moveTo>
                  <a:pt x="3360" y="732"/>
                </a:moveTo>
                <a:cubicBezTo>
                  <a:pt x="3306" y="732"/>
                  <a:pt x="3251" y="747"/>
                  <a:pt x="3202" y="776"/>
                </a:cubicBezTo>
                <a:lnTo>
                  <a:pt x="11538" y="9506"/>
                </a:lnTo>
                <a:cubicBezTo>
                  <a:pt x="11614" y="9379"/>
                  <a:pt x="11589" y="9226"/>
                  <a:pt x="11487" y="9112"/>
                </a:cubicBezTo>
                <a:lnTo>
                  <a:pt x="3596" y="840"/>
                </a:lnTo>
                <a:cubicBezTo>
                  <a:pt x="3534" y="769"/>
                  <a:pt x="3447" y="732"/>
                  <a:pt x="3360" y="732"/>
                </a:cubicBezTo>
                <a:close/>
                <a:moveTo>
                  <a:pt x="2694" y="1094"/>
                </a:moveTo>
                <a:cubicBezTo>
                  <a:pt x="2618" y="1145"/>
                  <a:pt x="2554" y="1195"/>
                  <a:pt x="2491" y="1234"/>
                </a:cubicBezTo>
                <a:lnTo>
                  <a:pt x="11030" y="10192"/>
                </a:lnTo>
                <a:cubicBezTo>
                  <a:pt x="11080" y="10128"/>
                  <a:pt x="11131" y="10065"/>
                  <a:pt x="11195" y="10001"/>
                </a:cubicBezTo>
                <a:lnTo>
                  <a:pt x="2694" y="1094"/>
                </a:lnTo>
                <a:close/>
                <a:moveTo>
                  <a:pt x="2033" y="1615"/>
                </a:moveTo>
                <a:lnTo>
                  <a:pt x="1855" y="1793"/>
                </a:lnTo>
                <a:lnTo>
                  <a:pt x="10458" y="10802"/>
                </a:lnTo>
                <a:cubicBezTo>
                  <a:pt x="10521" y="10751"/>
                  <a:pt x="10585" y="10700"/>
                  <a:pt x="10636" y="10636"/>
                </a:cubicBezTo>
                <a:lnTo>
                  <a:pt x="2033" y="1615"/>
                </a:lnTo>
                <a:close/>
                <a:moveTo>
                  <a:pt x="1449" y="2212"/>
                </a:moveTo>
                <a:cubicBezTo>
                  <a:pt x="1398" y="2275"/>
                  <a:pt x="1347" y="2339"/>
                  <a:pt x="1296" y="2403"/>
                </a:cubicBezTo>
                <a:lnTo>
                  <a:pt x="9810" y="11335"/>
                </a:lnTo>
                <a:cubicBezTo>
                  <a:pt x="9886" y="11285"/>
                  <a:pt x="9950" y="11234"/>
                  <a:pt x="10013" y="11183"/>
                </a:cubicBezTo>
                <a:lnTo>
                  <a:pt x="1449" y="2212"/>
                </a:lnTo>
                <a:close/>
                <a:moveTo>
                  <a:pt x="953" y="2898"/>
                </a:moveTo>
                <a:cubicBezTo>
                  <a:pt x="877" y="3025"/>
                  <a:pt x="890" y="3178"/>
                  <a:pt x="991" y="3292"/>
                </a:cubicBezTo>
                <a:lnTo>
                  <a:pt x="8920" y="11589"/>
                </a:lnTo>
                <a:cubicBezTo>
                  <a:pt x="8983" y="11660"/>
                  <a:pt x="9065" y="11697"/>
                  <a:pt x="9148" y="11697"/>
                </a:cubicBezTo>
                <a:cubicBezTo>
                  <a:pt x="9200" y="11697"/>
                  <a:pt x="9253" y="11682"/>
                  <a:pt x="9302" y="11653"/>
                </a:cubicBezTo>
                <a:lnTo>
                  <a:pt x="953" y="2898"/>
                </a:lnTo>
                <a:close/>
                <a:moveTo>
                  <a:pt x="331" y="8273"/>
                </a:moveTo>
                <a:lnTo>
                  <a:pt x="331" y="8273"/>
                </a:lnTo>
                <a:cubicBezTo>
                  <a:pt x="394" y="8464"/>
                  <a:pt x="470" y="8654"/>
                  <a:pt x="559" y="8845"/>
                </a:cubicBezTo>
                <a:cubicBezTo>
                  <a:pt x="585" y="8883"/>
                  <a:pt x="597" y="8908"/>
                  <a:pt x="623" y="8934"/>
                </a:cubicBezTo>
                <a:lnTo>
                  <a:pt x="3266" y="11704"/>
                </a:lnTo>
                <a:cubicBezTo>
                  <a:pt x="3291" y="11729"/>
                  <a:pt x="3317" y="11742"/>
                  <a:pt x="3355" y="11767"/>
                </a:cubicBezTo>
                <a:cubicBezTo>
                  <a:pt x="3533" y="11856"/>
                  <a:pt x="3723" y="11945"/>
                  <a:pt x="3914" y="12022"/>
                </a:cubicBezTo>
                <a:lnTo>
                  <a:pt x="331" y="8273"/>
                </a:lnTo>
                <a:close/>
                <a:moveTo>
                  <a:pt x="534" y="3661"/>
                </a:moveTo>
                <a:lnTo>
                  <a:pt x="521" y="3711"/>
                </a:lnTo>
                <a:cubicBezTo>
                  <a:pt x="470" y="3826"/>
                  <a:pt x="496" y="3965"/>
                  <a:pt x="585" y="4067"/>
                </a:cubicBezTo>
                <a:lnTo>
                  <a:pt x="8120" y="11971"/>
                </a:lnTo>
                <a:cubicBezTo>
                  <a:pt x="8182" y="12032"/>
                  <a:pt x="8268" y="12070"/>
                  <a:pt x="8357" y="12070"/>
                </a:cubicBezTo>
                <a:cubicBezTo>
                  <a:pt x="8397" y="12070"/>
                  <a:pt x="8437" y="12062"/>
                  <a:pt x="8476" y="12047"/>
                </a:cubicBezTo>
                <a:lnTo>
                  <a:pt x="8526" y="12034"/>
                </a:lnTo>
                <a:lnTo>
                  <a:pt x="534" y="3661"/>
                </a:lnTo>
                <a:close/>
                <a:moveTo>
                  <a:pt x="229" y="4550"/>
                </a:moveTo>
                <a:lnTo>
                  <a:pt x="191" y="4639"/>
                </a:lnTo>
                <a:cubicBezTo>
                  <a:pt x="165" y="4753"/>
                  <a:pt x="191" y="4880"/>
                  <a:pt x="280" y="4957"/>
                </a:cubicBezTo>
                <a:lnTo>
                  <a:pt x="7230" y="12238"/>
                </a:lnTo>
                <a:cubicBezTo>
                  <a:pt x="7291" y="12308"/>
                  <a:pt x="7376" y="12347"/>
                  <a:pt x="7466" y="12347"/>
                </a:cubicBezTo>
                <a:cubicBezTo>
                  <a:pt x="7489" y="12347"/>
                  <a:pt x="7512" y="12344"/>
                  <a:pt x="7535" y="12339"/>
                </a:cubicBezTo>
                <a:lnTo>
                  <a:pt x="7637" y="12314"/>
                </a:lnTo>
                <a:lnTo>
                  <a:pt x="229" y="4550"/>
                </a:lnTo>
                <a:close/>
                <a:moveTo>
                  <a:pt x="13" y="6723"/>
                </a:moveTo>
                <a:cubicBezTo>
                  <a:pt x="13" y="6824"/>
                  <a:pt x="26" y="6926"/>
                  <a:pt x="38" y="7028"/>
                </a:cubicBezTo>
                <a:cubicBezTo>
                  <a:pt x="38" y="7091"/>
                  <a:pt x="76" y="7155"/>
                  <a:pt x="127" y="7206"/>
                </a:cubicBezTo>
                <a:lnTo>
                  <a:pt x="4956" y="12276"/>
                </a:lnTo>
                <a:cubicBezTo>
                  <a:pt x="5007" y="12326"/>
                  <a:pt x="5070" y="12352"/>
                  <a:pt x="5134" y="12365"/>
                </a:cubicBezTo>
                <a:cubicBezTo>
                  <a:pt x="5235" y="12390"/>
                  <a:pt x="5337" y="12403"/>
                  <a:pt x="5439" y="12415"/>
                </a:cubicBezTo>
                <a:lnTo>
                  <a:pt x="13" y="6723"/>
                </a:lnTo>
                <a:close/>
                <a:moveTo>
                  <a:pt x="26" y="5541"/>
                </a:moveTo>
                <a:cubicBezTo>
                  <a:pt x="13" y="5605"/>
                  <a:pt x="13" y="5668"/>
                  <a:pt x="13" y="5719"/>
                </a:cubicBezTo>
                <a:cubicBezTo>
                  <a:pt x="0" y="5821"/>
                  <a:pt x="38" y="5910"/>
                  <a:pt x="102" y="5973"/>
                </a:cubicBezTo>
                <a:lnTo>
                  <a:pt x="6201" y="12365"/>
                </a:lnTo>
                <a:cubicBezTo>
                  <a:pt x="6265" y="12428"/>
                  <a:pt x="6354" y="12466"/>
                  <a:pt x="6442" y="12466"/>
                </a:cubicBezTo>
                <a:lnTo>
                  <a:pt x="6620" y="12466"/>
                </a:lnTo>
                <a:lnTo>
                  <a:pt x="26" y="55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/>
          <p:nvPr>
            <p:ph type="title"/>
          </p:nvPr>
        </p:nvSpPr>
        <p:spPr>
          <a:xfrm>
            <a:off x="713250" y="31125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Implementation </a:t>
            </a:r>
            <a:endParaRPr/>
          </a:p>
        </p:txBody>
      </p:sp>
      <p:pic>
        <p:nvPicPr>
          <p:cNvPr id="649" name="Google Shape;64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500" y="2091400"/>
            <a:ext cx="5420101" cy="23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62"/>
          <p:cNvSpPr txBox="1"/>
          <p:nvPr/>
        </p:nvSpPr>
        <p:spPr>
          <a:xfrm>
            <a:off x="713225" y="1015700"/>
            <a:ext cx="7894500" cy="615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1: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Separate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combine the information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Aims: Obtaining unique words, group tokenized words of comments by topic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1" name="Google Shape;651;p62"/>
          <p:cNvSpPr txBox="1"/>
          <p:nvPr/>
        </p:nvSpPr>
        <p:spPr>
          <a:xfrm>
            <a:off x="5681500" y="2537875"/>
            <a:ext cx="3293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Number of comment records: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Type 1: 130,000 Type 2: 600,000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Number of unique words: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Type 1: 28627 Type 2: 31327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63"/>
          <p:cNvSpPr txBox="1"/>
          <p:nvPr>
            <p:ph type="title"/>
          </p:nvPr>
        </p:nvSpPr>
        <p:spPr>
          <a:xfrm>
            <a:off x="713250" y="31125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Implementation </a:t>
            </a:r>
            <a:endParaRPr/>
          </a:p>
        </p:txBody>
      </p:sp>
      <p:sp>
        <p:nvSpPr>
          <p:cNvPr id="657" name="Google Shape;657;p63"/>
          <p:cNvSpPr txBox="1"/>
          <p:nvPr/>
        </p:nvSpPr>
        <p:spPr>
          <a:xfrm>
            <a:off x="4303900" y="1344500"/>
            <a:ext cx="4597200" cy="25551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2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Reduce the term frequency that seldom appears 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Filter out those terms from topic documents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3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Convert tokens back to a list for each topic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8" name="Google Shape;6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50" y="1344500"/>
            <a:ext cx="3710501" cy="32227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3"/>
          <p:cNvSpPr/>
          <p:nvPr/>
        </p:nvSpPr>
        <p:spPr>
          <a:xfrm>
            <a:off x="234750" y="4412375"/>
            <a:ext cx="8247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0" name="Google Shape;6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626" y="3733350"/>
            <a:ext cx="3067050" cy="133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3"/>
          <p:cNvSpPr/>
          <p:nvPr/>
        </p:nvSpPr>
        <p:spPr>
          <a:xfrm>
            <a:off x="6855675" y="3899600"/>
            <a:ext cx="1683000" cy="196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4"/>
          <p:cNvSpPr txBox="1"/>
          <p:nvPr>
            <p:ph type="title"/>
          </p:nvPr>
        </p:nvSpPr>
        <p:spPr>
          <a:xfrm>
            <a:off x="713250" y="31125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Implementation </a:t>
            </a:r>
            <a:endParaRPr/>
          </a:p>
        </p:txBody>
      </p:sp>
      <p:sp>
        <p:nvSpPr>
          <p:cNvPr id="667" name="Google Shape;667;p64"/>
          <p:cNvSpPr txBox="1"/>
          <p:nvPr/>
        </p:nvSpPr>
        <p:spPr>
          <a:xfrm>
            <a:off x="300650" y="3278725"/>
            <a:ext cx="2902800" cy="831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4: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c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ount term frequency,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sort using Dict.Key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8" name="Google Shape;6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50" y="1143850"/>
            <a:ext cx="3632488" cy="177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500" y="1201912"/>
            <a:ext cx="4052000" cy="17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4"/>
          <p:cNvSpPr/>
          <p:nvPr/>
        </p:nvSpPr>
        <p:spPr>
          <a:xfrm>
            <a:off x="3969700" y="1678050"/>
            <a:ext cx="961800" cy="893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64"/>
          <p:cNvPicPr preferRelativeResize="0"/>
          <p:nvPr/>
        </p:nvPicPr>
        <p:blipFill rotWithShape="1">
          <a:blip r:embed="rId5">
            <a:alphaModFix/>
          </a:blip>
          <a:srcRect b="60352" l="0" r="0" t="0"/>
          <a:stretch/>
        </p:blipFill>
        <p:spPr>
          <a:xfrm>
            <a:off x="5987975" y="3192724"/>
            <a:ext cx="2902800" cy="1833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64"/>
          <p:cNvPicPr preferRelativeResize="0"/>
          <p:nvPr/>
        </p:nvPicPr>
        <p:blipFill rotWithShape="1">
          <a:blip r:embed="rId5">
            <a:alphaModFix/>
          </a:blip>
          <a:srcRect b="0" l="0" r="0" t="40462"/>
          <a:stretch/>
        </p:blipFill>
        <p:spPr>
          <a:xfrm>
            <a:off x="4028602" y="3192750"/>
            <a:ext cx="1959373" cy="18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5"/>
          <p:cNvSpPr txBox="1"/>
          <p:nvPr>
            <p:ph type="title"/>
          </p:nvPr>
        </p:nvSpPr>
        <p:spPr>
          <a:xfrm>
            <a:off x="713250" y="31125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Vectorizer </a:t>
            </a:r>
            <a:endParaRPr/>
          </a:p>
        </p:txBody>
      </p:sp>
      <p:sp>
        <p:nvSpPr>
          <p:cNvPr id="678" name="Google Shape;678;p65"/>
          <p:cNvSpPr txBox="1"/>
          <p:nvPr/>
        </p:nvSpPr>
        <p:spPr>
          <a:xfrm>
            <a:off x="713225" y="1917450"/>
            <a:ext cx="3338100" cy="1046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Step 5: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Vectorizing, comparing the relationships and sum up all the data.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9" name="Google Shape;67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7649" y="539499"/>
            <a:ext cx="1803475" cy="44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6"/>
          <p:cNvSpPr txBox="1"/>
          <p:nvPr>
            <p:ph type="title"/>
          </p:nvPr>
        </p:nvSpPr>
        <p:spPr>
          <a:xfrm>
            <a:off x="884425" y="374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Type 1 Data visualization</a:t>
            </a:r>
            <a:endParaRPr/>
          </a:p>
        </p:txBody>
      </p:sp>
      <p:sp>
        <p:nvSpPr>
          <p:cNvPr id="685" name="Google Shape;685;p66"/>
          <p:cNvSpPr/>
          <p:nvPr/>
        </p:nvSpPr>
        <p:spPr>
          <a:xfrm>
            <a:off x="1047600" y="650325"/>
            <a:ext cx="3724500" cy="21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50" y="733801"/>
            <a:ext cx="3563199" cy="20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66"/>
          <p:cNvSpPr/>
          <p:nvPr/>
        </p:nvSpPr>
        <p:spPr>
          <a:xfrm>
            <a:off x="1047600" y="2902775"/>
            <a:ext cx="3724500" cy="21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249" y="2936838"/>
            <a:ext cx="3563200" cy="211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6516" y="650325"/>
            <a:ext cx="1360984" cy="4403874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6"/>
          <p:cNvSpPr/>
          <p:nvPr/>
        </p:nvSpPr>
        <p:spPr>
          <a:xfrm>
            <a:off x="1230000" y="733800"/>
            <a:ext cx="3342000" cy="1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66"/>
          <p:cNvSpPr/>
          <p:nvPr/>
        </p:nvSpPr>
        <p:spPr>
          <a:xfrm>
            <a:off x="1194925" y="2936850"/>
            <a:ext cx="3342000" cy="187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40"/>
          <p:cNvGrpSpPr/>
          <p:nvPr/>
        </p:nvGrpSpPr>
        <p:grpSpPr>
          <a:xfrm>
            <a:off x="7186772" y="2261872"/>
            <a:ext cx="744843" cy="745498"/>
            <a:chOff x="2204826" y="1867297"/>
            <a:chExt cx="744843" cy="745498"/>
          </a:xfrm>
        </p:grpSpPr>
        <p:sp>
          <p:nvSpPr>
            <p:cNvPr id="416" name="Google Shape;416;p40"/>
            <p:cNvSpPr/>
            <p:nvPr/>
          </p:nvSpPr>
          <p:spPr>
            <a:xfrm rot="-419100">
              <a:off x="2243035" y="1905457"/>
              <a:ext cx="668426" cy="669177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rgbClr val="6B91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2243040" y="1905438"/>
              <a:ext cx="668415" cy="669166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40"/>
          <p:cNvGrpSpPr/>
          <p:nvPr/>
        </p:nvGrpSpPr>
        <p:grpSpPr>
          <a:xfrm>
            <a:off x="5195301" y="2261872"/>
            <a:ext cx="744843" cy="745498"/>
            <a:chOff x="2204826" y="1867297"/>
            <a:chExt cx="744843" cy="745498"/>
          </a:xfrm>
        </p:grpSpPr>
        <p:sp>
          <p:nvSpPr>
            <p:cNvPr id="419" name="Google Shape;419;p40"/>
            <p:cNvSpPr/>
            <p:nvPr/>
          </p:nvSpPr>
          <p:spPr>
            <a:xfrm rot="-419100">
              <a:off x="2243035" y="1905457"/>
              <a:ext cx="668426" cy="669177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rgbClr val="DCC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2243040" y="1905438"/>
              <a:ext cx="668415" cy="669166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1" name="Google Shape;421;p40"/>
          <p:cNvGrpSpPr/>
          <p:nvPr/>
        </p:nvGrpSpPr>
        <p:grpSpPr>
          <a:xfrm>
            <a:off x="3203831" y="2261872"/>
            <a:ext cx="744843" cy="745498"/>
            <a:chOff x="2204826" y="1867297"/>
            <a:chExt cx="744843" cy="745498"/>
          </a:xfrm>
        </p:grpSpPr>
        <p:sp>
          <p:nvSpPr>
            <p:cNvPr id="422" name="Google Shape;422;p40"/>
            <p:cNvSpPr/>
            <p:nvPr/>
          </p:nvSpPr>
          <p:spPr>
            <a:xfrm rot="-419100">
              <a:off x="2243035" y="1905457"/>
              <a:ext cx="668426" cy="669177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2243040" y="1905438"/>
              <a:ext cx="668415" cy="669166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4" name="Google Shape;424;p40"/>
          <p:cNvGrpSpPr/>
          <p:nvPr/>
        </p:nvGrpSpPr>
        <p:grpSpPr>
          <a:xfrm>
            <a:off x="1212360" y="2261872"/>
            <a:ext cx="744843" cy="745498"/>
            <a:chOff x="1212251" y="1954572"/>
            <a:chExt cx="744843" cy="745498"/>
          </a:xfrm>
        </p:grpSpPr>
        <p:sp>
          <p:nvSpPr>
            <p:cNvPr id="425" name="Google Shape;425;p40"/>
            <p:cNvSpPr/>
            <p:nvPr/>
          </p:nvSpPr>
          <p:spPr>
            <a:xfrm rot="-419100">
              <a:off x="1250460" y="1992732"/>
              <a:ext cx="668426" cy="669177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1250465" y="1992713"/>
              <a:ext cx="668415" cy="669166"/>
            </a:xfrm>
            <a:custGeom>
              <a:rect b="b" l="l" r="r" t="t"/>
              <a:pathLst>
                <a:path extrusionOk="0" h="12467" w="12453">
                  <a:moveTo>
                    <a:pt x="8692" y="509"/>
                  </a:moveTo>
                  <a:lnTo>
                    <a:pt x="12059" y="4029"/>
                  </a:lnTo>
                  <a:cubicBezTo>
                    <a:pt x="11970" y="3813"/>
                    <a:pt x="11881" y="3610"/>
                    <a:pt x="11779" y="3406"/>
                  </a:cubicBezTo>
                  <a:cubicBezTo>
                    <a:pt x="11767" y="3381"/>
                    <a:pt x="11741" y="3356"/>
                    <a:pt x="11716" y="3330"/>
                  </a:cubicBezTo>
                  <a:lnTo>
                    <a:pt x="9390" y="878"/>
                  </a:lnTo>
                  <a:cubicBezTo>
                    <a:pt x="9365" y="852"/>
                    <a:pt x="9340" y="827"/>
                    <a:pt x="9302" y="814"/>
                  </a:cubicBezTo>
                  <a:cubicBezTo>
                    <a:pt x="9111" y="700"/>
                    <a:pt x="8908" y="598"/>
                    <a:pt x="8692" y="509"/>
                  </a:cubicBezTo>
                  <a:close/>
                  <a:moveTo>
                    <a:pt x="7116" y="64"/>
                  </a:moveTo>
                  <a:lnTo>
                    <a:pt x="12427" y="5617"/>
                  </a:lnTo>
                  <a:cubicBezTo>
                    <a:pt x="12415" y="5516"/>
                    <a:pt x="12402" y="5414"/>
                    <a:pt x="12389" y="5312"/>
                  </a:cubicBezTo>
                  <a:cubicBezTo>
                    <a:pt x="12377" y="5249"/>
                    <a:pt x="12351" y="5185"/>
                    <a:pt x="12300" y="5134"/>
                  </a:cubicBezTo>
                  <a:lnTo>
                    <a:pt x="7599" y="204"/>
                  </a:lnTo>
                  <a:cubicBezTo>
                    <a:pt x="7548" y="153"/>
                    <a:pt x="7497" y="128"/>
                    <a:pt x="7421" y="115"/>
                  </a:cubicBezTo>
                  <a:cubicBezTo>
                    <a:pt x="7319" y="90"/>
                    <a:pt x="7218" y="77"/>
                    <a:pt x="7116" y="64"/>
                  </a:cubicBezTo>
                  <a:close/>
                  <a:moveTo>
                    <a:pt x="5909" y="1"/>
                  </a:moveTo>
                  <a:lnTo>
                    <a:pt x="12427" y="6837"/>
                  </a:lnTo>
                  <a:cubicBezTo>
                    <a:pt x="12427" y="6774"/>
                    <a:pt x="12440" y="6710"/>
                    <a:pt x="12440" y="6647"/>
                  </a:cubicBezTo>
                  <a:cubicBezTo>
                    <a:pt x="12453" y="6545"/>
                    <a:pt x="12415" y="6456"/>
                    <a:pt x="12351" y="6392"/>
                  </a:cubicBezTo>
                  <a:lnTo>
                    <a:pt x="12351" y="6405"/>
                  </a:lnTo>
                  <a:lnTo>
                    <a:pt x="6341" y="103"/>
                  </a:lnTo>
                  <a:cubicBezTo>
                    <a:pt x="6277" y="39"/>
                    <a:pt x="6188" y="1"/>
                    <a:pt x="6099" y="1"/>
                  </a:cubicBezTo>
                  <a:close/>
                  <a:moveTo>
                    <a:pt x="5046" y="113"/>
                  </a:moveTo>
                  <a:cubicBezTo>
                    <a:pt x="5033" y="113"/>
                    <a:pt x="5020" y="114"/>
                    <a:pt x="5007" y="115"/>
                  </a:cubicBezTo>
                  <a:lnTo>
                    <a:pt x="4892" y="141"/>
                  </a:lnTo>
                  <a:lnTo>
                    <a:pt x="12249" y="7841"/>
                  </a:lnTo>
                  <a:cubicBezTo>
                    <a:pt x="12249" y="7816"/>
                    <a:pt x="12262" y="7777"/>
                    <a:pt x="12275" y="7739"/>
                  </a:cubicBezTo>
                  <a:cubicBezTo>
                    <a:pt x="12300" y="7625"/>
                    <a:pt x="12262" y="7511"/>
                    <a:pt x="12186" y="7434"/>
                  </a:cubicBezTo>
                  <a:lnTo>
                    <a:pt x="5299" y="217"/>
                  </a:lnTo>
                  <a:cubicBezTo>
                    <a:pt x="5232" y="150"/>
                    <a:pt x="5137" y="113"/>
                    <a:pt x="5046" y="113"/>
                  </a:cubicBezTo>
                  <a:close/>
                  <a:moveTo>
                    <a:pt x="4158" y="365"/>
                  </a:moveTo>
                  <a:cubicBezTo>
                    <a:pt x="4122" y="365"/>
                    <a:pt x="4087" y="371"/>
                    <a:pt x="4054" y="382"/>
                  </a:cubicBezTo>
                  <a:lnTo>
                    <a:pt x="4003" y="408"/>
                  </a:lnTo>
                  <a:lnTo>
                    <a:pt x="11945" y="8730"/>
                  </a:lnTo>
                  <a:cubicBezTo>
                    <a:pt x="11945" y="8718"/>
                    <a:pt x="11957" y="8692"/>
                    <a:pt x="11957" y="8680"/>
                  </a:cubicBezTo>
                  <a:cubicBezTo>
                    <a:pt x="12008" y="8553"/>
                    <a:pt x="11983" y="8426"/>
                    <a:pt x="11894" y="8324"/>
                  </a:cubicBezTo>
                  <a:lnTo>
                    <a:pt x="4397" y="471"/>
                  </a:lnTo>
                  <a:cubicBezTo>
                    <a:pt x="4334" y="399"/>
                    <a:pt x="4245" y="365"/>
                    <a:pt x="4158" y="365"/>
                  </a:cubicBezTo>
                  <a:close/>
                  <a:moveTo>
                    <a:pt x="3360" y="732"/>
                  </a:moveTo>
                  <a:cubicBezTo>
                    <a:pt x="3306" y="732"/>
                    <a:pt x="3251" y="747"/>
                    <a:pt x="3202" y="776"/>
                  </a:cubicBezTo>
                  <a:lnTo>
                    <a:pt x="11538" y="9506"/>
                  </a:lnTo>
                  <a:cubicBezTo>
                    <a:pt x="11614" y="9379"/>
                    <a:pt x="11589" y="9226"/>
                    <a:pt x="11487" y="9112"/>
                  </a:cubicBezTo>
                  <a:lnTo>
                    <a:pt x="3596" y="840"/>
                  </a:lnTo>
                  <a:cubicBezTo>
                    <a:pt x="3534" y="769"/>
                    <a:pt x="3447" y="732"/>
                    <a:pt x="3360" y="732"/>
                  </a:cubicBezTo>
                  <a:close/>
                  <a:moveTo>
                    <a:pt x="2694" y="1094"/>
                  </a:moveTo>
                  <a:cubicBezTo>
                    <a:pt x="2618" y="1145"/>
                    <a:pt x="2554" y="1195"/>
                    <a:pt x="2491" y="1234"/>
                  </a:cubicBezTo>
                  <a:lnTo>
                    <a:pt x="11030" y="10192"/>
                  </a:lnTo>
                  <a:cubicBezTo>
                    <a:pt x="11080" y="10128"/>
                    <a:pt x="11131" y="10065"/>
                    <a:pt x="11195" y="10001"/>
                  </a:cubicBezTo>
                  <a:lnTo>
                    <a:pt x="2694" y="1094"/>
                  </a:lnTo>
                  <a:close/>
                  <a:moveTo>
                    <a:pt x="2033" y="1615"/>
                  </a:moveTo>
                  <a:lnTo>
                    <a:pt x="1855" y="1793"/>
                  </a:lnTo>
                  <a:lnTo>
                    <a:pt x="10458" y="10802"/>
                  </a:lnTo>
                  <a:cubicBezTo>
                    <a:pt x="10521" y="10751"/>
                    <a:pt x="10585" y="10700"/>
                    <a:pt x="10636" y="10636"/>
                  </a:cubicBezTo>
                  <a:lnTo>
                    <a:pt x="2033" y="1615"/>
                  </a:lnTo>
                  <a:close/>
                  <a:moveTo>
                    <a:pt x="1449" y="2212"/>
                  </a:moveTo>
                  <a:cubicBezTo>
                    <a:pt x="1398" y="2275"/>
                    <a:pt x="1347" y="2339"/>
                    <a:pt x="1296" y="2403"/>
                  </a:cubicBezTo>
                  <a:lnTo>
                    <a:pt x="9810" y="11335"/>
                  </a:lnTo>
                  <a:cubicBezTo>
                    <a:pt x="9886" y="11285"/>
                    <a:pt x="9950" y="11234"/>
                    <a:pt x="10013" y="11183"/>
                  </a:cubicBezTo>
                  <a:lnTo>
                    <a:pt x="1449" y="2212"/>
                  </a:lnTo>
                  <a:close/>
                  <a:moveTo>
                    <a:pt x="953" y="2898"/>
                  </a:moveTo>
                  <a:cubicBezTo>
                    <a:pt x="877" y="3025"/>
                    <a:pt x="890" y="3178"/>
                    <a:pt x="991" y="3292"/>
                  </a:cubicBezTo>
                  <a:lnTo>
                    <a:pt x="8920" y="11589"/>
                  </a:lnTo>
                  <a:cubicBezTo>
                    <a:pt x="8983" y="11660"/>
                    <a:pt x="9065" y="11697"/>
                    <a:pt x="9148" y="11697"/>
                  </a:cubicBezTo>
                  <a:cubicBezTo>
                    <a:pt x="9200" y="11697"/>
                    <a:pt x="9253" y="11682"/>
                    <a:pt x="9302" y="11653"/>
                  </a:cubicBezTo>
                  <a:lnTo>
                    <a:pt x="953" y="2898"/>
                  </a:lnTo>
                  <a:close/>
                  <a:moveTo>
                    <a:pt x="331" y="8273"/>
                  </a:moveTo>
                  <a:lnTo>
                    <a:pt x="331" y="8273"/>
                  </a:lnTo>
                  <a:cubicBezTo>
                    <a:pt x="394" y="8464"/>
                    <a:pt x="470" y="8654"/>
                    <a:pt x="559" y="8845"/>
                  </a:cubicBezTo>
                  <a:cubicBezTo>
                    <a:pt x="585" y="8883"/>
                    <a:pt x="597" y="8908"/>
                    <a:pt x="623" y="8934"/>
                  </a:cubicBezTo>
                  <a:lnTo>
                    <a:pt x="3266" y="11704"/>
                  </a:lnTo>
                  <a:cubicBezTo>
                    <a:pt x="3291" y="11729"/>
                    <a:pt x="3317" y="11742"/>
                    <a:pt x="3355" y="11767"/>
                  </a:cubicBezTo>
                  <a:cubicBezTo>
                    <a:pt x="3533" y="11856"/>
                    <a:pt x="3723" y="11945"/>
                    <a:pt x="3914" y="12022"/>
                  </a:cubicBezTo>
                  <a:lnTo>
                    <a:pt x="331" y="8273"/>
                  </a:lnTo>
                  <a:close/>
                  <a:moveTo>
                    <a:pt x="534" y="3661"/>
                  </a:moveTo>
                  <a:lnTo>
                    <a:pt x="521" y="3711"/>
                  </a:lnTo>
                  <a:cubicBezTo>
                    <a:pt x="470" y="3826"/>
                    <a:pt x="496" y="3965"/>
                    <a:pt x="585" y="4067"/>
                  </a:cubicBezTo>
                  <a:lnTo>
                    <a:pt x="8120" y="11971"/>
                  </a:lnTo>
                  <a:cubicBezTo>
                    <a:pt x="8182" y="12032"/>
                    <a:pt x="8268" y="12070"/>
                    <a:pt x="8357" y="12070"/>
                  </a:cubicBezTo>
                  <a:cubicBezTo>
                    <a:pt x="8397" y="12070"/>
                    <a:pt x="8437" y="12062"/>
                    <a:pt x="8476" y="12047"/>
                  </a:cubicBezTo>
                  <a:lnTo>
                    <a:pt x="8526" y="12034"/>
                  </a:lnTo>
                  <a:lnTo>
                    <a:pt x="534" y="3661"/>
                  </a:lnTo>
                  <a:close/>
                  <a:moveTo>
                    <a:pt x="229" y="4550"/>
                  </a:moveTo>
                  <a:lnTo>
                    <a:pt x="191" y="4639"/>
                  </a:lnTo>
                  <a:cubicBezTo>
                    <a:pt x="165" y="4753"/>
                    <a:pt x="191" y="4880"/>
                    <a:pt x="280" y="4957"/>
                  </a:cubicBezTo>
                  <a:lnTo>
                    <a:pt x="7230" y="12238"/>
                  </a:lnTo>
                  <a:cubicBezTo>
                    <a:pt x="7291" y="12308"/>
                    <a:pt x="7376" y="12347"/>
                    <a:pt x="7466" y="12347"/>
                  </a:cubicBezTo>
                  <a:cubicBezTo>
                    <a:pt x="7489" y="12347"/>
                    <a:pt x="7512" y="12344"/>
                    <a:pt x="7535" y="12339"/>
                  </a:cubicBezTo>
                  <a:lnTo>
                    <a:pt x="7637" y="12314"/>
                  </a:lnTo>
                  <a:lnTo>
                    <a:pt x="229" y="4550"/>
                  </a:lnTo>
                  <a:close/>
                  <a:moveTo>
                    <a:pt x="13" y="6723"/>
                  </a:moveTo>
                  <a:cubicBezTo>
                    <a:pt x="13" y="6824"/>
                    <a:pt x="26" y="6926"/>
                    <a:pt x="38" y="7028"/>
                  </a:cubicBezTo>
                  <a:cubicBezTo>
                    <a:pt x="38" y="7091"/>
                    <a:pt x="76" y="7155"/>
                    <a:pt x="127" y="7206"/>
                  </a:cubicBezTo>
                  <a:lnTo>
                    <a:pt x="4956" y="12276"/>
                  </a:lnTo>
                  <a:cubicBezTo>
                    <a:pt x="5007" y="12326"/>
                    <a:pt x="5070" y="12352"/>
                    <a:pt x="5134" y="12365"/>
                  </a:cubicBezTo>
                  <a:cubicBezTo>
                    <a:pt x="5235" y="12390"/>
                    <a:pt x="5337" y="12403"/>
                    <a:pt x="5439" y="12415"/>
                  </a:cubicBezTo>
                  <a:lnTo>
                    <a:pt x="13" y="6723"/>
                  </a:lnTo>
                  <a:close/>
                  <a:moveTo>
                    <a:pt x="26" y="5541"/>
                  </a:moveTo>
                  <a:cubicBezTo>
                    <a:pt x="13" y="5605"/>
                    <a:pt x="13" y="5668"/>
                    <a:pt x="13" y="5719"/>
                  </a:cubicBezTo>
                  <a:cubicBezTo>
                    <a:pt x="0" y="5821"/>
                    <a:pt x="38" y="5910"/>
                    <a:pt x="102" y="5973"/>
                  </a:cubicBezTo>
                  <a:lnTo>
                    <a:pt x="6201" y="12365"/>
                  </a:lnTo>
                  <a:cubicBezTo>
                    <a:pt x="6265" y="12428"/>
                    <a:pt x="6354" y="12466"/>
                    <a:pt x="6442" y="12466"/>
                  </a:cubicBezTo>
                  <a:lnTo>
                    <a:pt x="6620" y="12466"/>
                  </a:lnTo>
                  <a:lnTo>
                    <a:pt x="26" y="5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7" name="Google Shape;427;p4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Table of contents</a:t>
            </a:r>
            <a:endParaRPr/>
          </a:p>
        </p:txBody>
      </p:sp>
      <p:sp>
        <p:nvSpPr>
          <p:cNvPr id="428" name="Google Shape;428;p40"/>
          <p:cNvSpPr txBox="1"/>
          <p:nvPr>
            <p:ph idx="2" type="title"/>
          </p:nvPr>
        </p:nvSpPr>
        <p:spPr>
          <a:xfrm>
            <a:off x="713431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  <p:sp>
        <p:nvSpPr>
          <p:cNvPr id="429" name="Google Shape;429;p40"/>
          <p:cNvSpPr txBox="1"/>
          <p:nvPr>
            <p:ph idx="3" type="subTitle"/>
          </p:nvPr>
        </p:nvSpPr>
        <p:spPr>
          <a:xfrm>
            <a:off x="713425" y="3074175"/>
            <a:ext cx="1742700" cy="14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r>
              <a:rPr lang="zh-TW"/>
              <a:t>&amp; Data extraction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/>
              <a:t> </a:t>
            </a:r>
            <a:endParaRPr/>
          </a:p>
        </p:txBody>
      </p:sp>
      <p:sp>
        <p:nvSpPr>
          <p:cNvPr id="430" name="Google Shape;430;p40"/>
          <p:cNvSpPr txBox="1"/>
          <p:nvPr>
            <p:ph idx="4" type="title"/>
          </p:nvPr>
        </p:nvSpPr>
        <p:spPr>
          <a:xfrm>
            <a:off x="2704902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02</a:t>
            </a:r>
            <a:endParaRPr/>
          </a:p>
        </p:txBody>
      </p:sp>
      <p:sp>
        <p:nvSpPr>
          <p:cNvPr id="431" name="Google Shape;431;p40"/>
          <p:cNvSpPr txBox="1"/>
          <p:nvPr>
            <p:ph idx="6" type="subTitle"/>
          </p:nvPr>
        </p:nvSpPr>
        <p:spPr>
          <a:xfrm>
            <a:off x="2704902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Data processing</a:t>
            </a:r>
            <a:endParaRPr/>
          </a:p>
        </p:txBody>
      </p:sp>
      <p:sp>
        <p:nvSpPr>
          <p:cNvPr id="432" name="Google Shape;432;p40"/>
          <p:cNvSpPr txBox="1"/>
          <p:nvPr>
            <p:ph idx="7" type="title"/>
          </p:nvPr>
        </p:nvSpPr>
        <p:spPr>
          <a:xfrm>
            <a:off x="4696373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03</a:t>
            </a:r>
            <a:endParaRPr/>
          </a:p>
        </p:txBody>
      </p:sp>
      <p:sp>
        <p:nvSpPr>
          <p:cNvPr id="433" name="Google Shape;433;p40"/>
          <p:cNvSpPr txBox="1"/>
          <p:nvPr>
            <p:ph idx="9" type="subTitle"/>
          </p:nvPr>
        </p:nvSpPr>
        <p:spPr>
          <a:xfrm>
            <a:off x="4696373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Methods &amp; results</a:t>
            </a:r>
            <a:endParaRPr/>
          </a:p>
        </p:txBody>
      </p:sp>
      <p:sp>
        <p:nvSpPr>
          <p:cNvPr id="434" name="Google Shape;434;p40"/>
          <p:cNvSpPr txBox="1"/>
          <p:nvPr>
            <p:ph idx="13" type="title"/>
          </p:nvPr>
        </p:nvSpPr>
        <p:spPr>
          <a:xfrm>
            <a:off x="6687844" y="2397475"/>
            <a:ext cx="1742700" cy="47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  <p:sp>
        <p:nvSpPr>
          <p:cNvPr id="435" name="Google Shape;435;p40"/>
          <p:cNvSpPr txBox="1"/>
          <p:nvPr>
            <p:ph idx="15" type="subTitle"/>
          </p:nvPr>
        </p:nvSpPr>
        <p:spPr>
          <a:xfrm>
            <a:off x="6687844" y="3074175"/>
            <a:ext cx="17427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Conclusion</a:t>
            </a:r>
            <a:endParaRPr/>
          </a:p>
        </p:txBody>
      </p:sp>
      <p:grpSp>
        <p:nvGrpSpPr>
          <p:cNvPr id="436" name="Google Shape;436;p40"/>
          <p:cNvGrpSpPr/>
          <p:nvPr/>
        </p:nvGrpSpPr>
        <p:grpSpPr>
          <a:xfrm>
            <a:off x="7362841" y="1791577"/>
            <a:ext cx="392705" cy="261429"/>
            <a:chOff x="4629306" y="3409193"/>
            <a:chExt cx="367255" cy="244486"/>
          </a:xfrm>
        </p:grpSpPr>
        <p:sp>
          <p:nvSpPr>
            <p:cNvPr id="437" name="Google Shape;437;p40"/>
            <p:cNvSpPr/>
            <p:nvPr/>
          </p:nvSpPr>
          <p:spPr>
            <a:xfrm>
              <a:off x="4629306" y="3409193"/>
              <a:ext cx="367255" cy="244486"/>
            </a:xfrm>
            <a:custGeom>
              <a:rect b="b" l="l" r="r" t="t"/>
              <a:pathLst>
                <a:path extrusionOk="0" h="7681" w="11538">
                  <a:moveTo>
                    <a:pt x="10966" y="358"/>
                  </a:moveTo>
                  <a:cubicBezTo>
                    <a:pt x="11085" y="358"/>
                    <a:pt x="11181" y="453"/>
                    <a:pt x="11181" y="572"/>
                  </a:cubicBezTo>
                  <a:lnTo>
                    <a:pt x="11181" y="7121"/>
                  </a:lnTo>
                  <a:cubicBezTo>
                    <a:pt x="11181" y="7240"/>
                    <a:pt x="11085" y="7323"/>
                    <a:pt x="10966" y="7323"/>
                  </a:cubicBezTo>
                  <a:lnTo>
                    <a:pt x="560" y="7323"/>
                  </a:lnTo>
                  <a:cubicBezTo>
                    <a:pt x="441" y="7323"/>
                    <a:pt x="358" y="7240"/>
                    <a:pt x="358" y="7121"/>
                  </a:cubicBezTo>
                  <a:lnTo>
                    <a:pt x="358" y="572"/>
                  </a:lnTo>
                  <a:cubicBezTo>
                    <a:pt x="358" y="453"/>
                    <a:pt x="441" y="358"/>
                    <a:pt x="560" y="358"/>
                  </a:cubicBezTo>
                  <a:close/>
                  <a:moveTo>
                    <a:pt x="560" y="1"/>
                  </a:moveTo>
                  <a:cubicBezTo>
                    <a:pt x="251" y="1"/>
                    <a:pt x="1" y="263"/>
                    <a:pt x="1" y="572"/>
                  </a:cubicBezTo>
                  <a:lnTo>
                    <a:pt x="1" y="7121"/>
                  </a:lnTo>
                  <a:cubicBezTo>
                    <a:pt x="1" y="7430"/>
                    <a:pt x="251" y="7680"/>
                    <a:pt x="560" y="7680"/>
                  </a:cubicBezTo>
                  <a:lnTo>
                    <a:pt x="10966" y="7680"/>
                  </a:lnTo>
                  <a:cubicBezTo>
                    <a:pt x="11276" y="7680"/>
                    <a:pt x="11526" y="7430"/>
                    <a:pt x="11526" y="7121"/>
                  </a:cubicBezTo>
                  <a:lnTo>
                    <a:pt x="11526" y="572"/>
                  </a:lnTo>
                  <a:cubicBezTo>
                    <a:pt x="11538" y="263"/>
                    <a:pt x="11276" y="1"/>
                    <a:pt x="109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665688" y="3433447"/>
              <a:ext cx="294109" cy="195595"/>
            </a:xfrm>
            <a:custGeom>
              <a:rect b="b" l="l" r="r" t="t"/>
              <a:pathLst>
                <a:path extrusionOk="0" h="6145" w="9240">
                  <a:moveTo>
                    <a:pt x="8871" y="370"/>
                  </a:moveTo>
                  <a:lnTo>
                    <a:pt x="8871" y="5787"/>
                  </a:lnTo>
                  <a:lnTo>
                    <a:pt x="370" y="5787"/>
                  </a:lnTo>
                  <a:lnTo>
                    <a:pt x="370" y="370"/>
                  </a:lnTo>
                  <a:close/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lnTo>
                    <a:pt x="1" y="5966"/>
                  </a:lnTo>
                  <a:cubicBezTo>
                    <a:pt x="1" y="6073"/>
                    <a:pt x="72" y="6144"/>
                    <a:pt x="179" y="6144"/>
                  </a:cubicBezTo>
                  <a:lnTo>
                    <a:pt x="9049" y="6144"/>
                  </a:lnTo>
                  <a:cubicBezTo>
                    <a:pt x="9157" y="6144"/>
                    <a:pt x="9228" y="6073"/>
                    <a:pt x="9228" y="5966"/>
                  </a:cubicBezTo>
                  <a:lnTo>
                    <a:pt x="9228" y="179"/>
                  </a:lnTo>
                  <a:cubicBezTo>
                    <a:pt x="9240" y="96"/>
                    <a:pt x="9157" y="1"/>
                    <a:pt x="90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647895" y="3519866"/>
              <a:ext cx="11395" cy="23522"/>
            </a:xfrm>
            <a:custGeom>
              <a:rect b="b" l="l" r="r" t="t"/>
              <a:pathLst>
                <a:path extrusionOk="0" h="73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560"/>
                  </a:lnTo>
                  <a:cubicBezTo>
                    <a:pt x="0" y="667"/>
                    <a:pt x="72" y="739"/>
                    <a:pt x="179" y="739"/>
                  </a:cubicBezTo>
                  <a:cubicBezTo>
                    <a:pt x="274" y="739"/>
                    <a:pt x="357" y="667"/>
                    <a:pt x="357" y="560"/>
                  </a:cubicBezTo>
                  <a:lnTo>
                    <a:pt x="357" y="179"/>
                  </a:lnTo>
                  <a:cubicBezTo>
                    <a:pt x="357" y="72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966609" y="3513404"/>
              <a:ext cx="11395" cy="36063"/>
            </a:xfrm>
            <a:custGeom>
              <a:rect b="b" l="l" r="r" t="t"/>
              <a:pathLst>
                <a:path extrusionOk="0" h="1133" w="358">
                  <a:moveTo>
                    <a:pt x="179" y="1"/>
                  </a:moveTo>
                  <a:cubicBezTo>
                    <a:pt x="72" y="1"/>
                    <a:pt x="0" y="84"/>
                    <a:pt x="0" y="180"/>
                  </a:cubicBezTo>
                  <a:lnTo>
                    <a:pt x="0" y="953"/>
                  </a:lnTo>
                  <a:cubicBezTo>
                    <a:pt x="0" y="1061"/>
                    <a:pt x="72" y="1132"/>
                    <a:pt x="179" y="1132"/>
                  </a:cubicBezTo>
                  <a:cubicBezTo>
                    <a:pt x="286" y="1132"/>
                    <a:pt x="357" y="1061"/>
                    <a:pt x="357" y="953"/>
                  </a:cubicBezTo>
                  <a:lnTo>
                    <a:pt x="357" y="180"/>
                  </a:lnTo>
                  <a:cubicBezTo>
                    <a:pt x="357" y="84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966609" y="3433447"/>
              <a:ext cx="11777" cy="11395"/>
            </a:xfrm>
            <a:custGeom>
              <a:rect b="b" l="l" r="r" t="t"/>
              <a:pathLst>
                <a:path extrusionOk="0" h="358" w="37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86"/>
                    <a:pt x="84" y="358"/>
                    <a:pt x="179" y="358"/>
                  </a:cubicBezTo>
                  <a:cubicBezTo>
                    <a:pt x="286" y="358"/>
                    <a:pt x="357" y="286"/>
                    <a:pt x="357" y="179"/>
                  </a:cubicBezTo>
                  <a:cubicBezTo>
                    <a:pt x="369" y="96"/>
                    <a:pt x="286" y="1"/>
                    <a:pt x="1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647895" y="3488799"/>
              <a:ext cx="11395" cy="17825"/>
            </a:xfrm>
            <a:custGeom>
              <a:rect b="b" l="l" r="r" t="t"/>
              <a:pathLst>
                <a:path extrusionOk="0" h="560" w="358">
                  <a:moveTo>
                    <a:pt x="179" y="0"/>
                  </a:moveTo>
                  <a:cubicBezTo>
                    <a:pt x="72" y="0"/>
                    <a:pt x="0" y="83"/>
                    <a:pt x="0" y="179"/>
                  </a:cubicBezTo>
                  <a:lnTo>
                    <a:pt x="0" y="381"/>
                  </a:lnTo>
                  <a:cubicBezTo>
                    <a:pt x="0" y="476"/>
                    <a:pt x="72" y="560"/>
                    <a:pt x="179" y="560"/>
                  </a:cubicBezTo>
                  <a:cubicBezTo>
                    <a:pt x="274" y="560"/>
                    <a:pt x="357" y="476"/>
                    <a:pt x="357" y="381"/>
                  </a:cubicBezTo>
                  <a:lnTo>
                    <a:pt x="357" y="179"/>
                  </a:lnTo>
                  <a:cubicBezTo>
                    <a:pt x="357" y="83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647895" y="3556247"/>
              <a:ext cx="11395" cy="17475"/>
            </a:xfrm>
            <a:custGeom>
              <a:rect b="b" l="l" r="r" t="t"/>
              <a:pathLst>
                <a:path extrusionOk="0" h="549" w="358">
                  <a:moveTo>
                    <a:pt x="179" y="0"/>
                  </a:moveTo>
                  <a:cubicBezTo>
                    <a:pt x="72" y="0"/>
                    <a:pt x="0" y="72"/>
                    <a:pt x="0" y="179"/>
                  </a:cubicBezTo>
                  <a:lnTo>
                    <a:pt x="0" y="369"/>
                  </a:lnTo>
                  <a:cubicBezTo>
                    <a:pt x="0" y="477"/>
                    <a:pt x="72" y="548"/>
                    <a:pt x="179" y="548"/>
                  </a:cubicBezTo>
                  <a:cubicBezTo>
                    <a:pt x="274" y="548"/>
                    <a:pt x="357" y="477"/>
                    <a:pt x="357" y="369"/>
                  </a:cubicBezTo>
                  <a:lnTo>
                    <a:pt x="357" y="179"/>
                  </a:lnTo>
                  <a:cubicBezTo>
                    <a:pt x="357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690324" y="3574804"/>
              <a:ext cx="244486" cy="36032"/>
            </a:xfrm>
            <a:custGeom>
              <a:rect b="b" l="l" r="r" t="t"/>
              <a:pathLst>
                <a:path extrusionOk="0" h="1132" w="7681">
                  <a:moveTo>
                    <a:pt x="1727" y="358"/>
                  </a:moveTo>
                  <a:cubicBezTo>
                    <a:pt x="1846" y="358"/>
                    <a:pt x="1941" y="441"/>
                    <a:pt x="1941" y="560"/>
                  </a:cubicBezTo>
                  <a:cubicBezTo>
                    <a:pt x="1941" y="679"/>
                    <a:pt x="1846" y="775"/>
                    <a:pt x="1727" y="775"/>
                  </a:cubicBezTo>
                  <a:cubicBezTo>
                    <a:pt x="1608" y="775"/>
                    <a:pt x="1525" y="679"/>
                    <a:pt x="1525" y="560"/>
                  </a:cubicBezTo>
                  <a:cubicBezTo>
                    <a:pt x="1525" y="441"/>
                    <a:pt x="1608" y="358"/>
                    <a:pt x="1727" y="358"/>
                  </a:cubicBezTo>
                  <a:close/>
                  <a:moveTo>
                    <a:pt x="1727" y="1"/>
                  </a:moveTo>
                  <a:cubicBezTo>
                    <a:pt x="1477" y="1"/>
                    <a:pt x="1263" y="156"/>
                    <a:pt x="1191" y="382"/>
                  </a:cubicBezTo>
                  <a:lnTo>
                    <a:pt x="179" y="382"/>
                  </a:lnTo>
                  <a:cubicBezTo>
                    <a:pt x="72" y="382"/>
                    <a:pt x="1" y="453"/>
                    <a:pt x="1" y="560"/>
                  </a:cubicBezTo>
                  <a:cubicBezTo>
                    <a:pt x="1" y="668"/>
                    <a:pt x="72" y="739"/>
                    <a:pt x="179" y="739"/>
                  </a:cubicBezTo>
                  <a:lnTo>
                    <a:pt x="1191" y="739"/>
                  </a:lnTo>
                  <a:cubicBezTo>
                    <a:pt x="1263" y="965"/>
                    <a:pt x="1477" y="1132"/>
                    <a:pt x="1727" y="1132"/>
                  </a:cubicBezTo>
                  <a:cubicBezTo>
                    <a:pt x="1977" y="1132"/>
                    <a:pt x="2191" y="965"/>
                    <a:pt x="2263" y="739"/>
                  </a:cubicBezTo>
                  <a:lnTo>
                    <a:pt x="7502" y="739"/>
                  </a:lnTo>
                  <a:cubicBezTo>
                    <a:pt x="7609" y="739"/>
                    <a:pt x="7680" y="668"/>
                    <a:pt x="7680" y="560"/>
                  </a:cubicBezTo>
                  <a:cubicBezTo>
                    <a:pt x="7680" y="453"/>
                    <a:pt x="7609" y="382"/>
                    <a:pt x="7513" y="382"/>
                  </a:cubicBezTo>
                  <a:lnTo>
                    <a:pt x="2263" y="382"/>
                  </a:lnTo>
                  <a:cubicBezTo>
                    <a:pt x="2191" y="156"/>
                    <a:pt x="1977" y="1"/>
                    <a:pt x="1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788870" y="3486635"/>
              <a:ext cx="53092" cy="52965"/>
            </a:xfrm>
            <a:custGeom>
              <a:rect b="b" l="l" r="r" t="t"/>
              <a:pathLst>
                <a:path extrusionOk="0" h="1664" w="1668">
                  <a:moveTo>
                    <a:pt x="357" y="354"/>
                  </a:moveTo>
                  <a:lnTo>
                    <a:pt x="1286" y="818"/>
                  </a:lnTo>
                  <a:cubicBezTo>
                    <a:pt x="1298" y="818"/>
                    <a:pt x="1298" y="830"/>
                    <a:pt x="1298" y="842"/>
                  </a:cubicBezTo>
                  <a:lnTo>
                    <a:pt x="369" y="1306"/>
                  </a:lnTo>
                  <a:lnTo>
                    <a:pt x="357" y="1306"/>
                  </a:lnTo>
                  <a:lnTo>
                    <a:pt x="357" y="1294"/>
                  </a:lnTo>
                  <a:lnTo>
                    <a:pt x="357" y="366"/>
                  </a:lnTo>
                  <a:lnTo>
                    <a:pt x="357" y="354"/>
                  </a:lnTo>
                  <a:close/>
                  <a:moveTo>
                    <a:pt x="361" y="1"/>
                  </a:moveTo>
                  <a:cubicBezTo>
                    <a:pt x="297" y="1"/>
                    <a:pt x="235" y="19"/>
                    <a:pt x="179" y="56"/>
                  </a:cubicBezTo>
                  <a:cubicBezTo>
                    <a:pt x="72" y="128"/>
                    <a:pt x="0" y="247"/>
                    <a:pt x="0" y="366"/>
                  </a:cubicBezTo>
                  <a:lnTo>
                    <a:pt x="0" y="1294"/>
                  </a:lnTo>
                  <a:cubicBezTo>
                    <a:pt x="0" y="1425"/>
                    <a:pt x="60" y="1544"/>
                    <a:pt x="179" y="1604"/>
                  </a:cubicBezTo>
                  <a:cubicBezTo>
                    <a:pt x="238" y="1652"/>
                    <a:pt x="310" y="1663"/>
                    <a:pt x="369" y="1663"/>
                  </a:cubicBezTo>
                  <a:cubicBezTo>
                    <a:pt x="429" y="1663"/>
                    <a:pt x="488" y="1652"/>
                    <a:pt x="536" y="1616"/>
                  </a:cubicBezTo>
                  <a:lnTo>
                    <a:pt x="1465" y="1163"/>
                  </a:lnTo>
                  <a:cubicBezTo>
                    <a:pt x="1596" y="1104"/>
                    <a:pt x="1667" y="961"/>
                    <a:pt x="1667" y="830"/>
                  </a:cubicBezTo>
                  <a:cubicBezTo>
                    <a:pt x="1655" y="687"/>
                    <a:pt x="1584" y="568"/>
                    <a:pt x="1465" y="509"/>
                  </a:cubicBezTo>
                  <a:lnTo>
                    <a:pt x="536" y="44"/>
                  </a:lnTo>
                  <a:cubicBezTo>
                    <a:pt x="479" y="16"/>
                    <a:pt x="420" y="1"/>
                    <a:pt x="3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745645" y="3458084"/>
              <a:ext cx="134195" cy="109941"/>
            </a:xfrm>
            <a:custGeom>
              <a:rect b="b" l="l" r="r" t="t"/>
              <a:pathLst>
                <a:path extrusionOk="0" h="3454" w="4216">
                  <a:moveTo>
                    <a:pt x="3263" y="358"/>
                  </a:moveTo>
                  <a:cubicBezTo>
                    <a:pt x="3597" y="358"/>
                    <a:pt x="3859" y="632"/>
                    <a:pt x="3859" y="953"/>
                  </a:cubicBezTo>
                  <a:lnTo>
                    <a:pt x="3859" y="2501"/>
                  </a:lnTo>
                  <a:cubicBezTo>
                    <a:pt x="3859" y="2834"/>
                    <a:pt x="3597" y="3096"/>
                    <a:pt x="3263" y="3096"/>
                  </a:cubicBezTo>
                  <a:lnTo>
                    <a:pt x="953" y="3096"/>
                  </a:lnTo>
                  <a:cubicBezTo>
                    <a:pt x="632" y="3096"/>
                    <a:pt x="358" y="2834"/>
                    <a:pt x="358" y="2501"/>
                  </a:cubicBezTo>
                  <a:lnTo>
                    <a:pt x="358" y="953"/>
                  </a:lnTo>
                  <a:cubicBezTo>
                    <a:pt x="358" y="632"/>
                    <a:pt x="632" y="358"/>
                    <a:pt x="953" y="358"/>
                  </a:cubicBezTo>
                  <a:close/>
                  <a:moveTo>
                    <a:pt x="953" y="1"/>
                  </a:moveTo>
                  <a:cubicBezTo>
                    <a:pt x="441" y="1"/>
                    <a:pt x="1" y="429"/>
                    <a:pt x="1" y="953"/>
                  </a:cubicBezTo>
                  <a:lnTo>
                    <a:pt x="1" y="2501"/>
                  </a:lnTo>
                  <a:cubicBezTo>
                    <a:pt x="1" y="3025"/>
                    <a:pt x="441" y="3453"/>
                    <a:pt x="953" y="3453"/>
                  </a:cubicBezTo>
                  <a:lnTo>
                    <a:pt x="3263" y="3453"/>
                  </a:lnTo>
                  <a:cubicBezTo>
                    <a:pt x="3787" y="3453"/>
                    <a:pt x="4216" y="3025"/>
                    <a:pt x="4216" y="2501"/>
                  </a:cubicBezTo>
                  <a:lnTo>
                    <a:pt x="4216" y="953"/>
                  </a:lnTo>
                  <a:cubicBezTo>
                    <a:pt x="4216" y="429"/>
                    <a:pt x="3799" y="1"/>
                    <a:pt x="32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7" name="Google Shape;447;p40"/>
          <p:cNvGrpSpPr/>
          <p:nvPr/>
        </p:nvGrpSpPr>
        <p:grpSpPr>
          <a:xfrm>
            <a:off x="5380288" y="1772342"/>
            <a:ext cx="374871" cy="299890"/>
            <a:chOff x="7500054" y="2934735"/>
            <a:chExt cx="350576" cy="280454"/>
          </a:xfrm>
        </p:grpSpPr>
        <p:sp>
          <p:nvSpPr>
            <p:cNvPr id="448" name="Google Shape;448;p40"/>
            <p:cNvSpPr/>
            <p:nvPr/>
          </p:nvSpPr>
          <p:spPr>
            <a:xfrm>
              <a:off x="7571671" y="2959371"/>
              <a:ext cx="191426" cy="10249"/>
            </a:xfrm>
            <a:custGeom>
              <a:rect b="b" l="l" r="r" t="t"/>
              <a:pathLst>
                <a:path extrusionOk="0" h="322" w="6014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7500054" y="2934735"/>
              <a:ext cx="350576" cy="280454"/>
            </a:xfrm>
            <a:custGeom>
              <a:rect b="b" l="l" r="r" t="t"/>
              <a:pathLst>
                <a:path extrusionOk="0" h="8811" w="11014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7539459" y="307456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7539459" y="3099582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7539459" y="3124601"/>
              <a:ext cx="82663" cy="10631"/>
            </a:xfrm>
            <a:custGeom>
              <a:rect b="b" l="l" r="r" t="t"/>
              <a:pathLst>
                <a:path extrusionOk="0" h="334" w="2597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7539459" y="3149587"/>
              <a:ext cx="82663" cy="10663"/>
            </a:xfrm>
            <a:custGeom>
              <a:rect b="b" l="l" r="r" t="t"/>
              <a:pathLst>
                <a:path extrusionOk="0" h="335" w="2597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7539459" y="3174988"/>
              <a:ext cx="82663" cy="10281"/>
            </a:xfrm>
            <a:custGeom>
              <a:rect b="b" l="l" r="r" t="t"/>
              <a:pathLst>
                <a:path extrusionOk="0" h="323" w="2597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7539459" y="3011286"/>
              <a:ext cx="220614" cy="47395"/>
            </a:xfrm>
            <a:custGeom>
              <a:rect b="b" l="l" r="r" t="t"/>
              <a:pathLst>
                <a:path extrusionOk="0" h="1489" w="6931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6" name="Google Shape;456;p40"/>
          <p:cNvGrpSpPr/>
          <p:nvPr/>
        </p:nvGrpSpPr>
        <p:grpSpPr>
          <a:xfrm>
            <a:off x="1396529" y="1734018"/>
            <a:ext cx="376504" cy="376504"/>
            <a:chOff x="1819576" y="1511679"/>
            <a:chExt cx="352103" cy="352103"/>
          </a:xfrm>
        </p:grpSpPr>
        <p:sp>
          <p:nvSpPr>
            <p:cNvPr id="457" name="Google Shape;457;p40"/>
            <p:cNvSpPr/>
            <p:nvPr/>
          </p:nvSpPr>
          <p:spPr>
            <a:xfrm>
              <a:off x="1819576" y="1511679"/>
              <a:ext cx="352103" cy="352103"/>
            </a:xfrm>
            <a:custGeom>
              <a:rect b="b" l="l" r="r" t="t"/>
              <a:pathLst>
                <a:path extrusionOk="0" h="11062" w="11062">
                  <a:moveTo>
                    <a:pt x="6216" y="310"/>
                  </a:moveTo>
                  <a:cubicBezTo>
                    <a:pt x="6216" y="310"/>
                    <a:pt x="6240" y="310"/>
                    <a:pt x="6240" y="322"/>
                  </a:cubicBezTo>
                  <a:lnTo>
                    <a:pt x="6240" y="786"/>
                  </a:lnTo>
                  <a:cubicBezTo>
                    <a:pt x="6240" y="953"/>
                    <a:pt x="6335" y="1084"/>
                    <a:pt x="6502" y="1108"/>
                  </a:cubicBezTo>
                  <a:cubicBezTo>
                    <a:pt x="7025" y="1227"/>
                    <a:pt x="7514" y="1429"/>
                    <a:pt x="7966" y="1727"/>
                  </a:cubicBezTo>
                  <a:cubicBezTo>
                    <a:pt x="8022" y="1762"/>
                    <a:pt x="8086" y="1780"/>
                    <a:pt x="8150" y="1780"/>
                  </a:cubicBezTo>
                  <a:cubicBezTo>
                    <a:pt x="8236" y="1780"/>
                    <a:pt x="8321" y="1747"/>
                    <a:pt x="8383" y="1679"/>
                  </a:cubicBezTo>
                  <a:lnTo>
                    <a:pt x="8704" y="1346"/>
                  </a:lnTo>
                  <a:lnTo>
                    <a:pt x="8716" y="1346"/>
                  </a:lnTo>
                  <a:lnTo>
                    <a:pt x="9704" y="2334"/>
                  </a:lnTo>
                  <a:lnTo>
                    <a:pt x="9704" y="2346"/>
                  </a:lnTo>
                  <a:lnTo>
                    <a:pt x="9371" y="2679"/>
                  </a:lnTo>
                  <a:cubicBezTo>
                    <a:pt x="9252" y="2798"/>
                    <a:pt x="9240" y="2953"/>
                    <a:pt x="9335" y="3096"/>
                  </a:cubicBezTo>
                  <a:cubicBezTo>
                    <a:pt x="9609" y="3536"/>
                    <a:pt x="9823" y="4025"/>
                    <a:pt x="9943" y="4548"/>
                  </a:cubicBezTo>
                  <a:cubicBezTo>
                    <a:pt x="9966" y="4703"/>
                    <a:pt x="10109" y="4822"/>
                    <a:pt x="10264" y="4822"/>
                  </a:cubicBezTo>
                  <a:lnTo>
                    <a:pt x="10728" y="4822"/>
                  </a:lnTo>
                  <a:cubicBezTo>
                    <a:pt x="10728" y="4822"/>
                    <a:pt x="10752" y="4822"/>
                    <a:pt x="10752" y="4834"/>
                  </a:cubicBezTo>
                  <a:lnTo>
                    <a:pt x="10728" y="6239"/>
                  </a:lnTo>
                  <a:lnTo>
                    <a:pt x="10264" y="6239"/>
                  </a:lnTo>
                  <a:cubicBezTo>
                    <a:pt x="10109" y="6239"/>
                    <a:pt x="9966" y="6334"/>
                    <a:pt x="9943" y="6501"/>
                  </a:cubicBezTo>
                  <a:cubicBezTo>
                    <a:pt x="9823" y="7025"/>
                    <a:pt x="9633" y="7513"/>
                    <a:pt x="9335" y="7966"/>
                  </a:cubicBezTo>
                  <a:cubicBezTo>
                    <a:pt x="9240" y="8097"/>
                    <a:pt x="9252" y="8275"/>
                    <a:pt x="9371" y="8382"/>
                  </a:cubicBezTo>
                  <a:lnTo>
                    <a:pt x="9704" y="8704"/>
                  </a:lnTo>
                  <a:lnTo>
                    <a:pt x="9704" y="8716"/>
                  </a:lnTo>
                  <a:lnTo>
                    <a:pt x="8716" y="9704"/>
                  </a:lnTo>
                  <a:lnTo>
                    <a:pt x="8704" y="9704"/>
                  </a:lnTo>
                  <a:lnTo>
                    <a:pt x="8383" y="9370"/>
                  </a:lnTo>
                  <a:cubicBezTo>
                    <a:pt x="8317" y="9304"/>
                    <a:pt x="8236" y="9271"/>
                    <a:pt x="8155" y="9271"/>
                  </a:cubicBezTo>
                  <a:cubicBezTo>
                    <a:pt x="8090" y="9271"/>
                    <a:pt x="8024" y="9292"/>
                    <a:pt x="7966" y="9335"/>
                  </a:cubicBezTo>
                  <a:cubicBezTo>
                    <a:pt x="7514" y="9609"/>
                    <a:pt x="7025" y="9823"/>
                    <a:pt x="6502" y="9942"/>
                  </a:cubicBezTo>
                  <a:cubicBezTo>
                    <a:pt x="6359" y="9966"/>
                    <a:pt x="6240" y="10109"/>
                    <a:pt x="6240" y="10263"/>
                  </a:cubicBezTo>
                  <a:lnTo>
                    <a:pt x="6240" y="10728"/>
                  </a:lnTo>
                  <a:cubicBezTo>
                    <a:pt x="6240" y="10728"/>
                    <a:pt x="6240" y="10740"/>
                    <a:pt x="6216" y="10740"/>
                  </a:cubicBezTo>
                  <a:lnTo>
                    <a:pt x="4835" y="10740"/>
                  </a:lnTo>
                  <a:cubicBezTo>
                    <a:pt x="4835" y="10740"/>
                    <a:pt x="4823" y="10740"/>
                    <a:pt x="4823" y="10728"/>
                  </a:cubicBezTo>
                  <a:lnTo>
                    <a:pt x="4823" y="10263"/>
                  </a:lnTo>
                  <a:cubicBezTo>
                    <a:pt x="4823" y="10109"/>
                    <a:pt x="4716" y="9966"/>
                    <a:pt x="4549" y="9942"/>
                  </a:cubicBezTo>
                  <a:cubicBezTo>
                    <a:pt x="4037" y="9823"/>
                    <a:pt x="3537" y="9632"/>
                    <a:pt x="3096" y="9335"/>
                  </a:cubicBezTo>
                  <a:cubicBezTo>
                    <a:pt x="3037" y="9299"/>
                    <a:pt x="2977" y="9275"/>
                    <a:pt x="2918" y="9275"/>
                  </a:cubicBezTo>
                  <a:cubicBezTo>
                    <a:pt x="2823" y="9275"/>
                    <a:pt x="2751" y="9299"/>
                    <a:pt x="2680" y="9370"/>
                  </a:cubicBezTo>
                  <a:lnTo>
                    <a:pt x="2346" y="9704"/>
                  </a:lnTo>
                  <a:lnTo>
                    <a:pt x="2334" y="9704"/>
                  </a:lnTo>
                  <a:lnTo>
                    <a:pt x="1358" y="8716"/>
                  </a:lnTo>
                  <a:lnTo>
                    <a:pt x="1358" y="8704"/>
                  </a:lnTo>
                  <a:lnTo>
                    <a:pt x="1680" y="8382"/>
                  </a:lnTo>
                  <a:cubicBezTo>
                    <a:pt x="1799" y="8263"/>
                    <a:pt x="1811" y="8097"/>
                    <a:pt x="1727" y="7966"/>
                  </a:cubicBezTo>
                  <a:cubicBezTo>
                    <a:pt x="1441" y="7513"/>
                    <a:pt x="1239" y="7025"/>
                    <a:pt x="1120" y="6501"/>
                  </a:cubicBezTo>
                  <a:cubicBezTo>
                    <a:pt x="1084" y="6358"/>
                    <a:pt x="953" y="6239"/>
                    <a:pt x="787" y="6239"/>
                  </a:cubicBezTo>
                  <a:lnTo>
                    <a:pt x="322" y="6239"/>
                  </a:lnTo>
                  <a:cubicBezTo>
                    <a:pt x="322" y="6239"/>
                    <a:pt x="310" y="6239"/>
                    <a:pt x="310" y="6215"/>
                  </a:cubicBezTo>
                  <a:lnTo>
                    <a:pt x="310" y="4834"/>
                  </a:lnTo>
                  <a:cubicBezTo>
                    <a:pt x="310" y="4834"/>
                    <a:pt x="310" y="4822"/>
                    <a:pt x="322" y="4822"/>
                  </a:cubicBezTo>
                  <a:lnTo>
                    <a:pt x="787" y="4822"/>
                  </a:lnTo>
                  <a:cubicBezTo>
                    <a:pt x="953" y="4822"/>
                    <a:pt x="1084" y="4715"/>
                    <a:pt x="1120" y="4548"/>
                  </a:cubicBezTo>
                  <a:cubicBezTo>
                    <a:pt x="1239" y="4025"/>
                    <a:pt x="1430" y="3536"/>
                    <a:pt x="1727" y="3096"/>
                  </a:cubicBezTo>
                  <a:cubicBezTo>
                    <a:pt x="1811" y="2953"/>
                    <a:pt x="1799" y="2774"/>
                    <a:pt x="1680" y="2679"/>
                  </a:cubicBezTo>
                  <a:lnTo>
                    <a:pt x="1358" y="2346"/>
                  </a:lnTo>
                  <a:lnTo>
                    <a:pt x="1358" y="2334"/>
                  </a:lnTo>
                  <a:lnTo>
                    <a:pt x="2334" y="1346"/>
                  </a:lnTo>
                  <a:lnTo>
                    <a:pt x="2346" y="1346"/>
                  </a:lnTo>
                  <a:lnTo>
                    <a:pt x="2680" y="1679"/>
                  </a:lnTo>
                  <a:cubicBezTo>
                    <a:pt x="2748" y="1747"/>
                    <a:pt x="2832" y="1780"/>
                    <a:pt x="2916" y="1780"/>
                  </a:cubicBezTo>
                  <a:cubicBezTo>
                    <a:pt x="2978" y="1780"/>
                    <a:pt x="3041" y="1762"/>
                    <a:pt x="3096" y="1727"/>
                  </a:cubicBezTo>
                  <a:cubicBezTo>
                    <a:pt x="3537" y="1441"/>
                    <a:pt x="4037" y="1227"/>
                    <a:pt x="4549" y="1108"/>
                  </a:cubicBezTo>
                  <a:cubicBezTo>
                    <a:pt x="4704" y="1084"/>
                    <a:pt x="4823" y="953"/>
                    <a:pt x="4823" y="786"/>
                  </a:cubicBezTo>
                  <a:lnTo>
                    <a:pt x="4823" y="322"/>
                  </a:lnTo>
                  <a:cubicBezTo>
                    <a:pt x="4823" y="322"/>
                    <a:pt x="4823" y="310"/>
                    <a:pt x="4835" y="310"/>
                  </a:cubicBezTo>
                  <a:close/>
                  <a:moveTo>
                    <a:pt x="4835" y="0"/>
                  </a:moveTo>
                  <a:cubicBezTo>
                    <a:pt x="4656" y="0"/>
                    <a:pt x="4513" y="143"/>
                    <a:pt x="4513" y="322"/>
                  </a:cubicBezTo>
                  <a:lnTo>
                    <a:pt x="4513" y="786"/>
                  </a:lnTo>
                  <a:cubicBezTo>
                    <a:pt x="4513" y="786"/>
                    <a:pt x="4513" y="798"/>
                    <a:pt x="4489" y="798"/>
                  </a:cubicBezTo>
                  <a:cubicBezTo>
                    <a:pt x="3930" y="917"/>
                    <a:pt x="3406" y="1143"/>
                    <a:pt x="2930" y="1453"/>
                  </a:cubicBezTo>
                  <a:lnTo>
                    <a:pt x="2918" y="1453"/>
                  </a:lnTo>
                  <a:lnTo>
                    <a:pt x="2584" y="1131"/>
                  </a:lnTo>
                  <a:cubicBezTo>
                    <a:pt x="2519" y="1066"/>
                    <a:pt x="2436" y="1033"/>
                    <a:pt x="2351" y="1033"/>
                  </a:cubicBezTo>
                  <a:cubicBezTo>
                    <a:pt x="2266" y="1033"/>
                    <a:pt x="2180" y="1066"/>
                    <a:pt x="2108" y="1131"/>
                  </a:cubicBezTo>
                  <a:lnTo>
                    <a:pt x="1132" y="2108"/>
                  </a:lnTo>
                  <a:cubicBezTo>
                    <a:pt x="1001" y="2251"/>
                    <a:pt x="1001" y="2453"/>
                    <a:pt x="1132" y="2584"/>
                  </a:cubicBezTo>
                  <a:lnTo>
                    <a:pt x="1453" y="2917"/>
                  </a:lnTo>
                  <a:lnTo>
                    <a:pt x="1453" y="2929"/>
                  </a:lnTo>
                  <a:cubicBezTo>
                    <a:pt x="1144" y="3405"/>
                    <a:pt x="941" y="3941"/>
                    <a:pt x="799" y="4489"/>
                  </a:cubicBezTo>
                  <a:cubicBezTo>
                    <a:pt x="799" y="4489"/>
                    <a:pt x="799" y="4513"/>
                    <a:pt x="787" y="4513"/>
                  </a:cubicBezTo>
                  <a:lnTo>
                    <a:pt x="322" y="4513"/>
                  </a:lnTo>
                  <a:cubicBezTo>
                    <a:pt x="144" y="4513"/>
                    <a:pt x="1" y="4656"/>
                    <a:pt x="1" y="4834"/>
                  </a:cubicBezTo>
                  <a:lnTo>
                    <a:pt x="1" y="6215"/>
                  </a:lnTo>
                  <a:cubicBezTo>
                    <a:pt x="1" y="6394"/>
                    <a:pt x="144" y="6549"/>
                    <a:pt x="322" y="6549"/>
                  </a:cubicBezTo>
                  <a:lnTo>
                    <a:pt x="787" y="6549"/>
                  </a:lnTo>
                  <a:cubicBezTo>
                    <a:pt x="787" y="6549"/>
                    <a:pt x="799" y="6549"/>
                    <a:pt x="799" y="6561"/>
                  </a:cubicBezTo>
                  <a:cubicBezTo>
                    <a:pt x="918" y="7132"/>
                    <a:pt x="1144" y="7644"/>
                    <a:pt x="1453" y="8120"/>
                  </a:cubicBezTo>
                  <a:lnTo>
                    <a:pt x="1453" y="8144"/>
                  </a:lnTo>
                  <a:lnTo>
                    <a:pt x="1132" y="8466"/>
                  </a:lnTo>
                  <a:cubicBezTo>
                    <a:pt x="1001" y="8597"/>
                    <a:pt x="1001" y="8811"/>
                    <a:pt x="1132" y="8942"/>
                  </a:cubicBezTo>
                  <a:lnTo>
                    <a:pt x="2108" y="9930"/>
                  </a:lnTo>
                  <a:cubicBezTo>
                    <a:pt x="2180" y="9996"/>
                    <a:pt x="2266" y="10028"/>
                    <a:pt x="2351" y="10028"/>
                  </a:cubicBezTo>
                  <a:cubicBezTo>
                    <a:pt x="2436" y="10028"/>
                    <a:pt x="2519" y="9996"/>
                    <a:pt x="2584" y="9930"/>
                  </a:cubicBezTo>
                  <a:lnTo>
                    <a:pt x="2918" y="9597"/>
                  </a:lnTo>
                  <a:lnTo>
                    <a:pt x="2930" y="9597"/>
                  </a:lnTo>
                  <a:cubicBezTo>
                    <a:pt x="3406" y="9906"/>
                    <a:pt x="3942" y="10121"/>
                    <a:pt x="4489" y="10252"/>
                  </a:cubicBezTo>
                  <a:cubicBezTo>
                    <a:pt x="4489" y="10252"/>
                    <a:pt x="4513" y="10252"/>
                    <a:pt x="4513" y="10263"/>
                  </a:cubicBezTo>
                  <a:lnTo>
                    <a:pt x="4513" y="10728"/>
                  </a:lnTo>
                  <a:cubicBezTo>
                    <a:pt x="4513" y="10906"/>
                    <a:pt x="4656" y="11061"/>
                    <a:pt x="4835" y="11061"/>
                  </a:cubicBezTo>
                  <a:lnTo>
                    <a:pt x="6216" y="11061"/>
                  </a:lnTo>
                  <a:cubicBezTo>
                    <a:pt x="6394" y="11061"/>
                    <a:pt x="6549" y="10906"/>
                    <a:pt x="6549" y="10728"/>
                  </a:cubicBezTo>
                  <a:lnTo>
                    <a:pt x="6549" y="10263"/>
                  </a:lnTo>
                  <a:cubicBezTo>
                    <a:pt x="6549" y="10263"/>
                    <a:pt x="6549" y="10252"/>
                    <a:pt x="6561" y="10252"/>
                  </a:cubicBezTo>
                  <a:cubicBezTo>
                    <a:pt x="7133" y="10132"/>
                    <a:pt x="7645" y="9906"/>
                    <a:pt x="8121" y="9597"/>
                  </a:cubicBezTo>
                  <a:lnTo>
                    <a:pt x="8145" y="9597"/>
                  </a:lnTo>
                  <a:lnTo>
                    <a:pt x="8466" y="9930"/>
                  </a:lnTo>
                  <a:cubicBezTo>
                    <a:pt x="8532" y="9996"/>
                    <a:pt x="8618" y="10028"/>
                    <a:pt x="8704" y="10028"/>
                  </a:cubicBezTo>
                  <a:cubicBezTo>
                    <a:pt x="8791" y="10028"/>
                    <a:pt x="8877" y="9996"/>
                    <a:pt x="8942" y="9930"/>
                  </a:cubicBezTo>
                  <a:lnTo>
                    <a:pt x="9931" y="8942"/>
                  </a:lnTo>
                  <a:cubicBezTo>
                    <a:pt x="10062" y="8811"/>
                    <a:pt x="10062" y="8597"/>
                    <a:pt x="9931" y="8466"/>
                  </a:cubicBezTo>
                  <a:lnTo>
                    <a:pt x="9597" y="8144"/>
                  </a:lnTo>
                  <a:lnTo>
                    <a:pt x="9597" y="8120"/>
                  </a:lnTo>
                  <a:cubicBezTo>
                    <a:pt x="9919" y="7644"/>
                    <a:pt x="10121" y="7108"/>
                    <a:pt x="10252" y="6561"/>
                  </a:cubicBezTo>
                  <a:cubicBezTo>
                    <a:pt x="10252" y="6561"/>
                    <a:pt x="10252" y="6549"/>
                    <a:pt x="10264" y="6549"/>
                  </a:cubicBezTo>
                  <a:lnTo>
                    <a:pt x="10728" y="6549"/>
                  </a:lnTo>
                  <a:cubicBezTo>
                    <a:pt x="10907" y="6549"/>
                    <a:pt x="11062" y="6394"/>
                    <a:pt x="11062" y="6215"/>
                  </a:cubicBezTo>
                  <a:lnTo>
                    <a:pt x="11062" y="4834"/>
                  </a:lnTo>
                  <a:cubicBezTo>
                    <a:pt x="11062" y="4656"/>
                    <a:pt x="10907" y="4513"/>
                    <a:pt x="10728" y="4513"/>
                  </a:cubicBezTo>
                  <a:lnTo>
                    <a:pt x="10264" y="4513"/>
                  </a:lnTo>
                  <a:cubicBezTo>
                    <a:pt x="10264" y="4513"/>
                    <a:pt x="10252" y="4513"/>
                    <a:pt x="10252" y="4489"/>
                  </a:cubicBezTo>
                  <a:cubicBezTo>
                    <a:pt x="10133" y="3929"/>
                    <a:pt x="9907" y="3405"/>
                    <a:pt x="9597" y="2929"/>
                  </a:cubicBezTo>
                  <a:lnTo>
                    <a:pt x="9597" y="2917"/>
                  </a:lnTo>
                  <a:lnTo>
                    <a:pt x="9931" y="2584"/>
                  </a:lnTo>
                  <a:cubicBezTo>
                    <a:pt x="10062" y="2453"/>
                    <a:pt x="10062" y="2239"/>
                    <a:pt x="9931" y="2108"/>
                  </a:cubicBezTo>
                  <a:lnTo>
                    <a:pt x="8942" y="1131"/>
                  </a:lnTo>
                  <a:cubicBezTo>
                    <a:pt x="8877" y="1066"/>
                    <a:pt x="8791" y="1033"/>
                    <a:pt x="8704" y="1033"/>
                  </a:cubicBezTo>
                  <a:cubicBezTo>
                    <a:pt x="8618" y="1033"/>
                    <a:pt x="8532" y="1066"/>
                    <a:pt x="8466" y="1131"/>
                  </a:cubicBezTo>
                  <a:lnTo>
                    <a:pt x="8145" y="1453"/>
                  </a:lnTo>
                  <a:lnTo>
                    <a:pt x="8121" y="1453"/>
                  </a:lnTo>
                  <a:cubicBezTo>
                    <a:pt x="7645" y="1143"/>
                    <a:pt x="7109" y="941"/>
                    <a:pt x="6561" y="798"/>
                  </a:cubicBezTo>
                  <a:cubicBezTo>
                    <a:pt x="6561" y="798"/>
                    <a:pt x="6549" y="798"/>
                    <a:pt x="6549" y="786"/>
                  </a:cubicBezTo>
                  <a:lnTo>
                    <a:pt x="6549" y="322"/>
                  </a:lnTo>
                  <a:cubicBezTo>
                    <a:pt x="6549" y="143"/>
                    <a:pt x="6394" y="0"/>
                    <a:pt x="62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1885146" y="1578204"/>
              <a:ext cx="182322" cy="180603"/>
            </a:xfrm>
            <a:custGeom>
              <a:rect b="b" l="l" r="r" t="t"/>
              <a:pathLst>
                <a:path extrusionOk="0" h="5674" w="5728">
                  <a:moveTo>
                    <a:pt x="3502" y="0"/>
                  </a:moveTo>
                  <a:cubicBezTo>
                    <a:pt x="3438" y="0"/>
                    <a:pt x="3374" y="2"/>
                    <a:pt x="3311" y="6"/>
                  </a:cubicBezTo>
                  <a:cubicBezTo>
                    <a:pt x="2453" y="53"/>
                    <a:pt x="1644" y="411"/>
                    <a:pt x="1048" y="1018"/>
                  </a:cubicBezTo>
                  <a:cubicBezTo>
                    <a:pt x="441" y="1625"/>
                    <a:pt x="84" y="2435"/>
                    <a:pt x="36" y="3280"/>
                  </a:cubicBezTo>
                  <a:cubicBezTo>
                    <a:pt x="1" y="4125"/>
                    <a:pt x="263" y="4959"/>
                    <a:pt x="798" y="5614"/>
                  </a:cubicBezTo>
                  <a:cubicBezTo>
                    <a:pt x="834" y="5661"/>
                    <a:pt x="870" y="5673"/>
                    <a:pt x="917" y="5673"/>
                  </a:cubicBezTo>
                  <a:cubicBezTo>
                    <a:pt x="953" y="5673"/>
                    <a:pt x="989" y="5661"/>
                    <a:pt x="1025" y="5649"/>
                  </a:cubicBezTo>
                  <a:cubicBezTo>
                    <a:pt x="1096" y="5590"/>
                    <a:pt x="1096" y="5483"/>
                    <a:pt x="1048" y="5423"/>
                  </a:cubicBezTo>
                  <a:cubicBezTo>
                    <a:pt x="572" y="4828"/>
                    <a:pt x="322" y="4066"/>
                    <a:pt x="370" y="3304"/>
                  </a:cubicBezTo>
                  <a:cubicBezTo>
                    <a:pt x="417" y="2530"/>
                    <a:pt x="727" y="1804"/>
                    <a:pt x="1275" y="1256"/>
                  </a:cubicBezTo>
                  <a:cubicBezTo>
                    <a:pt x="1822" y="708"/>
                    <a:pt x="2560" y="375"/>
                    <a:pt x="3334" y="351"/>
                  </a:cubicBezTo>
                  <a:cubicBezTo>
                    <a:pt x="3397" y="347"/>
                    <a:pt x="3459" y="345"/>
                    <a:pt x="3521" y="345"/>
                  </a:cubicBezTo>
                  <a:cubicBezTo>
                    <a:pt x="4227" y="345"/>
                    <a:pt x="4895" y="592"/>
                    <a:pt x="5442" y="1030"/>
                  </a:cubicBezTo>
                  <a:cubicBezTo>
                    <a:pt x="5473" y="1055"/>
                    <a:pt x="5510" y="1068"/>
                    <a:pt x="5547" y="1068"/>
                  </a:cubicBezTo>
                  <a:cubicBezTo>
                    <a:pt x="5595" y="1068"/>
                    <a:pt x="5641" y="1046"/>
                    <a:pt x="5668" y="1006"/>
                  </a:cubicBezTo>
                  <a:cubicBezTo>
                    <a:pt x="5727" y="911"/>
                    <a:pt x="5716" y="815"/>
                    <a:pt x="5656" y="768"/>
                  </a:cubicBezTo>
                  <a:cubicBezTo>
                    <a:pt x="5050" y="272"/>
                    <a:pt x="4291" y="0"/>
                    <a:pt x="35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1923820" y="1610193"/>
              <a:ext cx="183054" cy="186874"/>
            </a:xfrm>
            <a:custGeom>
              <a:rect b="b" l="l" r="r" t="t"/>
              <a:pathLst>
                <a:path extrusionOk="0" h="5871" w="5751">
                  <a:moveTo>
                    <a:pt x="3310" y="358"/>
                  </a:moveTo>
                  <a:lnTo>
                    <a:pt x="3310" y="1025"/>
                  </a:lnTo>
                  <a:cubicBezTo>
                    <a:pt x="3310" y="1132"/>
                    <a:pt x="3274" y="1251"/>
                    <a:pt x="3227" y="1334"/>
                  </a:cubicBezTo>
                  <a:lnTo>
                    <a:pt x="3155" y="1501"/>
                  </a:lnTo>
                  <a:cubicBezTo>
                    <a:pt x="3143" y="1525"/>
                    <a:pt x="3143" y="1549"/>
                    <a:pt x="3143" y="1573"/>
                  </a:cubicBezTo>
                  <a:lnTo>
                    <a:pt x="3143" y="1918"/>
                  </a:lnTo>
                  <a:cubicBezTo>
                    <a:pt x="3143" y="2156"/>
                    <a:pt x="3048" y="2382"/>
                    <a:pt x="2869" y="2549"/>
                  </a:cubicBezTo>
                  <a:cubicBezTo>
                    <a:pt x="2691" y="2704"/>
                    <a:pt x="2477" y="2799"/>
                    <a:pt x="2226" y="2799"/>
                  </a:cubicBezTo>
                  <a:cubicBezTo>
                    <a:pt x="1774" y="2787"/>
                    <a:pt x="1381" y="2370"/>
                    <a:pt x="1381" y="1870"/>
                  </a:cubicBezTo>
                  <a:lnTo>
                    <a:pt x="1381" y="1573"/>
                  </a:lnTo>
                  <a:cubicBezTo>
                    <a:pt x="1381" y="1549"/>
                    <a:pt x="1381" y="1525"/>
                    <a:pt x="1369" y="1501"/>
                  </a:cubicBezTo>
                  <a:lnTo>
                    <a:pt x="1262" y="1311"/>
                  </a:lnTo>
                  <a:cubicBezTo>
                    <a:pt x="1238" y="1227"/>
                    <a:pt x="1203" y="1156"/>
                    <a:pt x="1203" y="1072"/>
                  </a:cubicBezTo>
                  <a:lnTo>
                    <a:pt x="1203" y="1049"/>
                  </a:lnTo>
                  <a:cubicBezTo>
                    <a:pt x="1203" y="668"/>
                    <a:pt x="1524" y="358"/>
                    <a:pt x="1905" y="358"/>
                  </a:cubicBezTo>
                  <a:close/>
                  <a:moveTo>
                    <a:pt x="1905" y="3049"/>
                  </a:moveTo>
                  <a:cubicBezTo>
                    <a:pt x="2012" y="3085"/>
                    <a:pt x="2119" y="3108"/>
                    <a:pt x="2238" y="3108"/>
                  </a:cubicBezTo>
                  <a:lnTo>
                    <a:pt x="2274" y="3108"/>
                  </a:lnTo>
                  <a:cubicBezTo>
                    <a:pt x="2393" y="3108"/>
                    <a:pt x="2512" y="3097"/>
                    <a:pt x="2631" y="3049"/>
                  </a:cubicBezTo>
                  <a:lnTo>
                    <a:pt x="2631" y="3049"/>
                  </a:lnTo>
                  <a:cubicBezTo>
                    <a:pt x="2619" y="3108"/>
                    <a:pt x="2631" y="3156"/>
                    <a:pt x="2655" y="3204"/>
                  </a:cubicBezTo>
                  <a:lnTo>
                    <a:pt x="2512" y="3335"/>
                  </a:lnTo>
                  <a:cubicBezTo>
                    <a:pt x="2441" y="3406"/>
                    <a:pt x="2357" y="3442"/>
                    <a:pt x="2262" y="3442"/>
                  </a:cubicBezTo>
                  <a:cubicBezTo>
                    <a:pt x="2179" y="3442"/>
                    <a:pt x="2084" y="3406"/>
                    <a:pt x="2012" y="3335"/>
                  </a:cubicBezTo>
                  <a:lnTo>
                    <a:pt x="1881" y="3204"/>
                  </a:lnTo>
                  <a:cubicBezTo>
                    <a:pt x="1893" y="3156"/>
                    <a:pt x="1905" y="3108"/>
                    <a:pt x="1905" y="3049"/>
                  </a:cubicBezTo>
                  <a:close/>
                  <a:moveTo>
                    <a:pt x="2810" y="3466"/>
                  </a:moveTo>
                  <a:cubicBezTo>
                    <a:pt x="2858" y="3501"/>
                    <a:pt x="2905" y="3513"/>
                    <a:pt x="2941" y="3525"/>
                  </a:cubicBezTo>
                  <a:lnTo>
                    <a:pt x="3524" y="3692"/>
                  </a:lnTo>
                  <a:cubicBezTo>
                    <a:pt x="3679" y="3739"/>
                    <a:pt x="3774" y="3870"/>
                    <a:pt x="3774" y="4037"/>
                  </a:cubicBezTo>
                  <a:lnTo>
                    <a:pt x="3774" y="5132"/>
                  </a:lnTo>
                  <a:lnTo>
                    <a:pt x="3822" y="5132"/>
                  </a:lnTo>
                  <a:cubicBezTo>
                    <a:pt x="3703" y="5204"/>
                    <a:pt x="3584" y="5263"/>
                    <a:pt x="3453" y="5311"/>
                  </a:cubicBezTo>
                  <a:lnTo>
                    <a:pt x="3453" y="4335"/>
                  </a:lnTo>
                  <a:cubicBezTo>
                    <a:pt x="3453" y="4240"/>
                    <a:pt x="3381" y="4168"/>
                    <a:pt x="3286" y="4168"/>
                  </a:cubicBezTo>
                  <a:cubicBezTo>
                    <a:pt x="3203" y="4168"/>
                    <a:pt x="3119" y="4240"/>
                    <a:pt x="3119" y="4335"/>
                  </a:cubicBezTo>
                  <a:lnTo>
                    <a:pt x="3119" y="5430"/>
                  </a:lnTo>
                  <a:cubicBezTo>
                    <a:pt x="2881" y="5502"/>
                    <a:pt x="2655" y="5537"/>
                    <a:pt x="2405" y="5549"/>
                  </a:cubicBezTo>
                  <a:lnTo>
                    <a:pt x="2262" y="5549"/>
                  </a:lnTo>
                  <a:cubicBezTo>
                    <a:pt x="1965" y="5549"/>
                    <a:pt x="1667" y="5502"/>
                    <a:pt x="1381" y="5430"/>
                  </a:cubicBezTo>
                  <a:lnTo>
                    <a:pt x="1381" y="4335"/>
                  </a:lnTo>
                  <a:cubicBezTo>
                    <a:pt x="1381" y="4240"/>
                    <a:pt x="1310" y="4168"/>
                    <a:pt x="1214" y="4168"/>
                  </a:cubicBezTo>
                  <a:cubicBezTo>
                    <a:pt x="1131" y="4168"/>
                    <a:pt x="1060" y="4240"/>
                    <a:pt x="1060" y="4335"/>
                  </a:cubicBezTo>
                  <a:lnTo>
                    <a:pt x="1060" y="5311"/>
                  </a:lnTo>
                  <a:cubicBezTo>
                    <a:pt x="941" y="5252"/>
                    <a:pt x="798" y="5192"/>
                    <a:pt x="679" y="5132"/>
                  </a:cubicBezTo>
                  <a:lnTo>
                    <a:pt x="679" y="4037"/>
                  </a:lnTo>
                  <a:cubicBezTo>
                    <a:pt x="679" y="3870"/>
                    <a:pt x="786" y="3739"/>
                    <a:pt x="941" y="3692"/>
                  </a:cubicBezTo>
                  <a:lnTo>
                    <a:pt x="1512" y="3525"/>
                  </a:lnTo>
                  <a:cubicBezTo>
                    <a:pt x="1560" y="3513"/>
                    <a:pt x="1619" y="3501"/>
                    <a:pt x="1655" y="3466"/>
                  </a:cubicBezTo>
                  <a:lnTo>
                    <a:pt x="1750" y="3573"/>
                  </a:lnTo>
                  <a:cubicBezTo>
                    <a:pt x="1893" y="3704"/>
                    <a:pt x="2072" y="3763"/>
                    <a:pt x="2226" y="3763"/>
                  </a:cubicBezTo>
                  <a:cubicBezTo>
                    <a:pt x="2405" y="3763"/>
                    <a:pt x="2572" y="3704"/>
                    <a:pt x="2703" y="3573"/>
                  </a:cubicBezTo>
                  <a:lnTo>
                    <a:pt x="2810" y="3466"/>
                  </a:lnTo>
                  <a:close/>
                  <a:moveTo>
                    <a:pt x="1893" y="1"/>
                  </a:moveTo>
                  <a:cubicBezTo>
                    <a:pt x="1322" y="1"/>
                    <a:pt x="869" y="465"/>
                    <a:pt x="869" y="1025"/>
                  </a:cubicBezTo>
                  <a:lnTo>
                    <a:pt x="869" y="1037"/>
                  </a:lnTo>
                  <a:cubicBezTo>
                    <a:pt x="869" y="1168"/>
                    <a:pt x="893" y="1311"/>
                    <a:pt x="953" y="1430"/>
                  </a:cubicBezTo>
                  <a:lnTo>
                    <a:pt x="1048" y="1596"/>
                  </a:lnTo>
                  <a:lnTo>
                    <a:pt x="1048" y="1858"/>
                  </a:lnTo>
                  <a:cubicBezTo>
                    <a:pt x="1048" y="2275"/>
                    <a:pt x="1250" y="2644"/>
                    <a:pt x="1560" y="2882"/>
                  </a:cubicBezTo>
                  <a:lnTo>
                    <a:pt x="1560" y="3037"/>
                  </a:lnTo>
                  <a:cubicBezTo>
                    <a:pt x="1560" y="3108"/>
                    <a:pt x="1500" y="3180"/>
                    <a:pt x="1429" y="3216"/>
                  </a:cubicBezTo>
                  <a:lnTo>
                    <a:pt x="845" y="3382"/>
                  </a:lnTo>
                  <a:cubicBezTo>
                    <a:pt x="548" y="3466"/>
                    <a:pt x="357" y="3739"/>
                    <a:pt x="357" y="4037"/>
                  </a:cubicBezTo>
                  <a:lnTo>
                    <a:pt x="357" y="4906"/>
                  </a:lnTo>
                  <a:cubicBezTo>
                    <a:pt x="333" y="4894"/>
                    <a:pt x="310" y="4859"/>
                    <a:pt x="286" y="4847"/>
                  </a:cubicBezTo>
                  <a:cubicBezTo>
                    <a:pt x="256" y="4822"/>
                    <a:pt x="220" y="4810"/>
                    <a:pt x="185" y="4810"/>
                  </a:cubicBezTo>
                  <a:cubicBezTo>
                    <a:pt x="135" y="4810"/>
                    <a:pt x="87" y="4834"/>
                    <a:pt x="60" y="4882"/>
                  </a:cubicBezTo>
                  <a:cubicBezTo>
                    <a:pt x="0" y="4954"/>
                    <a:pt x="12" y="5061"/>
                    <a:pt x="95" y="5097"/>
                  </a:cubicBezTo>
                  <a:cubicBezTo>
                    <a:pt x="702" y="5597"/>
                    <a:pt x="1476" y="5871"/>
                    <a:pt x="2262" y="5871"/>
                  </a:cubicBezTo>
                  <a:lnTo>
                    <a:pt x="2429" y="5871"/>
                  </a:lnTo>
                  <a:cubicBezTo>
                    <a:pt x="3286" y="5835"/>
                    <a:pt x="4096" y="5478"/>
                    <a:pt x="4691" y="4859"/>
                  </a:cubicBezTo>
                  <a:cubicBezTo>
                    <a:pt x="5298" y="4251"/>
                    <a:pt x="5655" y="3454"/>
                    <a:pt x="5703" y="2596"/>
                  </a:cubicBezTo>
                  <a:cubicBezTo>
                    <a:pt x="5751" y="1751"/>
                    <a:pt x="5477" y="918"/>
                    <a:pt x="4941" y="263"/>
                  </a:cubicBezTo>
                  <a:cubicBezTo>
                    <a:pt x="4908" y="223"/>
                    <a:pt x="4861" y="206"/>
                    <a:pt x="4815" y="206"/>
                  </a:cubicBezTo>
                  <a:cubicBezTo>
                    <a:pt x="4778" y="206"/>
                    <a:pt x="4742" y="218"/>
                    <a:pt x="4715" y="239"/>
                  </a:cubicBezTo>
                  <a:cubicBezTo>
                    <a:pt x="4643" y="299"/>
                    <a:pt x="4643" y="406"/>
                    <a:pt x="4691" y="465"/>
                  </a:cubicBezTo>
                  <a:cubicBezTo>
                    <a:pt x="5167" y="1061"/>
                    <a:pt x="5417" y="1811"/>
                    <a:pt x="5370" y="2573"/>
                  </a:cubicBezTo>
                  <a:cubicBezTo>
                    <a:pt x="5334" y="3347"/>
                    <a:pt x="5013" y="4073"/>
                    <a:pt x="4465" y="4632"/>
                  </a:cubicBezTo>
                  <a:cubicBezTo>
                    <a:pt x="4358" y="4728"/>
                    <a:pt x="4262" y="4823"/>
                    <a:pt x="4155" y="4906"/>
                  </a:cubicBezTo>
                  <a:lnTo>
                    <a:pt x="4155" y="4037"/>
                  </a:lnTo>
                  <a:cubicBezTo>
                    <a:pt x="4155" y="3739"/>
                    <a:pt x="3941" y="3466"/>
                    <a:pt x="3667" y="3382"/>
                  </a:cubicBezTo>
                  <a:lnTo>
                    <a:pt x="3084" y="3216"/>
                  </a:lnTo>
                  <a:cubicBezTo>
                    <a:pt x="3012" y="3180"/>
                    <a:pt x="2953" y="3120"/>
                    <a:pt x="2953" y="3037"/>
                  </a:cubicBezTo>
                  <a:lnTo>
                    <a:pt x="2953" y="2906"/>
                  </a:lnTo>
                  <a:cubicBezTo>
                    <a:pt x="3012" y="2858"/>
                    <a:pt x="3048" y="2823"/>
                    <a:pt x="3096" y="2763"/>
                  </a:cubicBezTo>
                  <a:cubicBezTo>
                    <a:pt x="3334" y="2549"/>
                    <a:pt x="3453" y="2227"/>
                    <a:pt x="3453" y="1906"/>
                  </a:cubicBezTo>
                  <a:lnTo>
                    <a:pt x="3453" y="1596"/>
                  </a:lnTo>
                  <a:lnTo>
                    <a:pt x="3512" y="1453"/>
                  </a:lnTo>
                  <a:cubicBezTo>
                    <a:pt x="3584" y="1311"/>
                    <a:pt x="3620" y="1156"/>
                    <a:pt x="3620" y="1001"/>
                  </a:cubicBezTo>
                  <a:lnTo>
                    <a:pt x="3620" y="168"/>
                  </a:lnTo>
                  <a:cubicBezTo>
                    <a:pt x="3620" y="72"/>
                    <a:pt x="3548" y="1"/>
                    <a:pt x="34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1974207" y="1638617"/>
              <a:ext cx="43989" cy="15597"/>
            </a:xfrm>
            <a:custGeom>
              <a:rect b="b" l="l" r="r" t="t"/>
              <a:pathLst>
                <a:path extrusionOk="0" h="490" w="1382">
                  <a:moveTo>
                    <a:pt x="155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70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6"/>
                  </a:cubicBezTo>
                  <a:cubicBezTo>
                    <a:pt x="1382" y="322"/>
                    <a:pt x="1346" y="227"/>
                    <a:pt x="1275" y="191"/>
                  </a:cubicBezTo>
                  <a:cubicBezTo>
                    <a:pt x="905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40"/>
          <p:cNvGrpSpPr/>
          <p:nvPr/>
        </p:nvGrpSpPr>
        <p:grpSpPr>
          <a:xfrm>
            <a:off x="3382724" y="1753878"/>
            <a:ext cx="387055" cy="336784"/>
            <a:chOff x="3716358" y="1544655"/>
            <a:chExt cx="361971" cy="314958"/>
          </a:xfrm>
        </p:grpSpPr>
        <p:sp>
          <p:nvSpPr>
            <p:cNvPr id="462" name="Google Shape;462;p40"/>
            <p:cNvSpPr/>
            <p:nvPr/>
          </p:nvSpPr>
          <p:spPr>
            <a:xfrm>
              <a:off x="3767509" y="1646957"/>
              <a:ext cx="231213" cy="10663"/>
            </a:xfrm>
            <a:custGeom>
              <a:rect b="b" l="l" r="r" t="t"/>
              <a:pathLst>
                <a:path extrusionOk="0" h="335" w="7264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7097" y="334"/>
                  </a:lnTo>
                  <a:cubicBezTo>
                    <a:pt x="7192" y="334"/>
                    <a:pt x="7264" y="263"/>
                    <a:pt x="7264" y="167"/>
                  </a:cubicBezTo>
                  <a:cubicBezTo>
                    <a:pt x="7264" y="72"/>
                    <a:pt x="7192" y="1"/>
                    <a:pt x="709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3767509" y="1618532"/>
              <a:ext cx="152020" cy="10663"/>
            </a:xfrm>
            <a:custGeom>
              <a:rect b="b" l="l" r="r" t="t"/>
              <a:pathLst>
                <a:path extrusionOk="0" h="335" w="4776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4621" y="334"/>
                  </a:lnTo>
                  <a:cubicBezTo>
                    <a:pt x="4704" y="334"/>
                    <a:pt x="4775" y="263"/>
                    <a:pt x="4775" y="168"/>
                  </a:cubicBezTo>
                  <a:cubicBezTo>
                    <a:pt x="4775" y="72"/>
                    <a:pt x="4704" y="1"/>
                    <a:pt x="46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3931624" y="1618532"/>
              <a:ext cx="67098" cy="10663"/>
            </a:xfrm>
            <a:custGeom>
              <a:rect b="b" l="l" r="r" t="t"/>
              <a:pathLst>
                <a:path extrusionOk="0" h="335" w="2108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55" y="334"/>
                  </a:cubicBezTo>
                  <a:lnTo>
                    <a:pt x="1941" y="334"/>
                  </a:lnTo>
                  <a:cubicBezTo>
                    <a:pt x="2036" y="334"/>
                    <a:pt x="2108" y="263"/>
                    <a:pt x="2108" y="168"/>
                  </a:cubicBezTo>
                  <a:cubicBezTo>
                    <a:pt x="2108" y="72"/>
                    <a:pt x="2036" y="1"/>
                    <a:pt x="19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3767509" y="1590108"/>
              <a:ext cx="39087" cy="10663"/>
            </a:xfrm>
            <a:custGeom>
              <a:rect b="b" l="l" r="r" t="t"/>
              <a:pathLst>
                <a:path extrusionOk="0" h="335" w="1228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1061" y="334"/>
                  </a:lnTo>
                  <a:cubicBezTo>
                    <a:pt x="1144" y="334"/>
                    <a:pt x="1227" y="263"/>
                    <a:pt x="1227" y="168"/>
                  </a:cubicBezTo>
                  <a:cubicBezTo>
                    <a:pt x="1227" y="72"/>
                    <a:pt x="1144" y="1"/>
                    <a:pt x="10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3818309" y="1590108"/>
              <a:ext cx="180412" cy="10663"/>
            </a:xfrm>
            <a:custGeom>
              <a:rect b="b" l="l" r="r" t="t"/>
              <a:pathLst>
                <a:path extrusionOk="0" h="335" w="5668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5501" y="334"/>
                  </a:lnTo>
                  <a:cubicBezTo>
                    <a:pt x="5596" y="334"/>
                    <a:pt x="5668" y="263"/>
                    <a:pt x="5668" y="168"/>
                  </a:cubicBezTo>
                  <a:cubicBezTo>
                    <a:pt x="5668" y="72"/>
                    <a:pt x="5596" y="1"/>
                    <a:pt x="55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7" name="Google Shape;467;p40"/>
            <p:cNvGrpSpPr/>
            <p:nvPr/>
          </p:nvGrpSpPr>
          <p:grpSpPr>
            <a:xfrm>
              <a:off x="3716358" y="1544655"/>
              <a:ext cx="361971" cy="314958"/>
              <a:chOff x="3716358" y="1544655"/>
              <a:chExt cx="361971" cy="314958"/>
            </a:xfrm>
          </p:grpSpPr>
          <p:sp>
            <p:nvSpPr>
              <p:cNvPr id="468" name="Google Shape;468;p40"/>
              <p:cNvSpPr/>
              <p:nvPr/>
            </p:nvSpPr>
            <p:spPr>
              <a:xfrm>
                <a:off x="3767509" y="1675381"/>
                <a:ext cx="84540" cy="10663"/>
              </a:xfrm>
              <a:custGeom>
                <a:rect b="b" l="l" r="r" t="t"/>
                <a:pathLst>
                  <a:path extrusionOk="0" h="335" w="2656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63"/>
                      <a:pt x="72" y="334"/>
                      <a:pt x="168" y="334"/>
                    </a:cubicBezTo>
                    <a:lnTo>
                      <a:pt x="2477" y="334"/>
                    </a:lnTo>
                    <a:cubicBezTo>
                      <a:pt x="2561" y="334"/>
                      <a:pt x="2632" y="263"/>
                      <a:pt x="2632" y="167"/>
                    </a:cubicBezTo>
                    <a:cubicBezTo>
                      <a:pt x="2656" y="72"/>
                      <a:pt x="2573" y="1"/>
                      <a:pt x="24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40"/>
              <p:cNvSpPr/>
              <p:nvPr/>
            </p:nvSpPr>
            <p:spPr>
              <a:xfrm>
                <a:off x="3875158" y="1675381"/>
                <a:ext cx="123564" cy="10663"/>
              </a:xfrm>
              <a:custGeom>
                <a:rect b="b" l="l" r="r" t="t"/>
                <a:pathLst>
                  <a:path extrusionOk="0" h="335" w="3882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3715" y="334"/>
                    </a:lnTo>
                    <a:cubicBezTo>
                      <a:pt x="3810" y="334"/>
                      <a:pt x="3882" y="263"/>
                      <a:pt x="3882" y="167"/>
                    </a:cubicBezTo>
                    <a:cubicBezTo>
                      <a:pt x="3882" y="72"/>
                      <a:pt x="3810" y="1"/>
                      <a:pt x="371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40"/>
              <p:cNvSpPr/>
              <p:nvPr/>
            </p:nvSpPr>
            <p:spPr>
              <a:xfrm>
                <a:off x="3767509" y="1703423"/>
                <a:ext cx="174747" cy="10663"/>
              </a:xfrm>
              <a:custGeom>
                <a:rect b="b" l="l" r="r" t="t"/>
                <a:pathLst>
                  <a:path extrusionOk="0" h="335" w="5490">
                    <a:moveTo>
                      <a:pt x="168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5335" y="334"/>
                    </a:lnTo>
                    <a:cubicBezTo>
                      <a:pt x="5418" y="334"/>
                      <a:pt x="5490" y="251"/>
                      <a:pt x="5490" y="168"/>
                    </a:cubicBezTo>
                    <a:cubicBezTo>
                      <a:pt x="5490" y="72"/>
                      <a:pt x="5418" y="1"/>
                      <a:pt x="533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0"/>
              <p:cNvSpPr/>
              <p:nvPr/>
            </p:nvSpPr>
            <p:spPr>
              <a:xfrm>
                <a:off x="3954351" y="1703423"/>
                <a:ext cx="44371" cy="10663"/>
              </a:xfrm>
              <a:custGeom>
                <a:rect b="b" l="l" r="r" t="t"/>
                <a:pathLst>
                  <a:path extrusionOk="0" h="335" w="1394">
                    <a:moveTo>
                      <a:pt x="155" y="1"/>
                    </a:moveTo>
                    <a:cubicBezTo>
                      <a:pt x="72" y="1"/>
                      <a:pt x="1" y="72"/>
                      <a:pt x="1" y="168"/>
                    </a:cubicBezTo>
                    <a:cubicBezTo>
                      <a:pt x="1" y="251"/>
                      <a:pt x="72" y="334"/>
                      <a:pt x="155" y="334"/>
                    </a:cubicBezTo>
                    <a:lnTo>
                      <a:pt x="1227" y="334"/>
                    </a:lnTo>
                    <a:cubicBezTo>
                      <a:pt x="1322" y="334"/>
                      <a:pt x="1394" y="251"/>
                      <a:pt x="1394" y="168"/>
                    </a:cubicBezTo>
                    <a:cubicBezTo>
                      <a:pt x="1394" y="72"/>
                      <a:pt x="1322" y="1"/>
                      <a:pt x="12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40"/>
              <p:cNvSpPr/>
              <p:nvPr/>
            </p:nvSpPr>
            <p:spPr>
              <a:xfrm>
                <a:off x="3716358" y="1544655"/>
                <a:ext cx="361971" cy="314958"/>
              </a:xfrm>
              <a:custGeom>
                <a:rect b="b" l="l" r="r" t="t"/>
                <a:pathLst>
                  <a:path extrusionOk="0" h="9895" w="11372">
                    <a:moveTo>
                      <a:pt x="3513" y="6751"/>
                    </a:moveTo>
                    <a:lnTo>
                      <a:pt x="3346" y="7477"/>
                    </a:lnTo>
                    <a:lnTo>
                      <a:pt x="1953" y="7477"/>
                    </a:lnTo>
                    <a:lnTo>
                      <a:pt x="1953" y="7489"/>
                    </a:lnTo>
                    <a:cubicBezTo>
                      <a:pt x="1656" y="7489"/>
                      <a:pt x="1394" y="7251"/>
                      <a:pt x="1394" y="6941"/>
                    </a:cubicBezTo>
                    <a:lnTo>
                      <a:pt x="1394" y="6751"/>
                    </a:lnTo>
                    <a:close/>
                    <a:moveTo>
                      <a:pt x="9430" y="333"/>
                    </a:moveTo>
                    <a:cubicBezTo>
                      <a:pt x="9728" y="333"/>
                      <a:pt x="9990" y="572"/>
                      <a:pt x="9990" y="881"/>
                    </a:cubicBezTo>
                    <a:lnTo>
                      <a:pt x="9990" y="5870"/>
                    </a:lnTo>
                    <a:cubicBezTo>
                      <a:pt x="9990" y="6168"/>
                      <a:pt x="9752" y="6418"/>
                      <a:pt x="9430" y="6418"/>
                    </a:cubicBezTo>
                    <a:lnTo>
                      <a:pt x="6597" y="6418"/>
                    </a:lnTo>
                    <a:cubicBezTo>
                      <a:pt x="6561" y="6418"/>
                      <a:pt x="6537" y="6429"/>
                      <a:pt x="6501" y="6441"/>
                    </a:cubicBezTo>
                    <a:lnTo>
                      <a:pt x="3489" y="8501"/>
                    </a:lnTo>
                    <a:cubicBezTo>
                      <a:pt x="3465" y="8501"/>
                      <a:pt x="3465" y="8489"/>
                      <a:pt x="3465" y="8489"/>
                    </a:cubicBezTo>
                    <a:lnTo>
                      <a:pt x="3906" y="6608"/>
                    </a:lnTo>
                    <a:cubicBezTo>
                      <a:pt x="3918" y="6560"/>
                      <a:pt x="3906" y="6501"/>
                      <a:pt x="3870" y="6477"/>
                    </a:cubicBezTo>
                    <a:cubicBezTo>
                      <a:pt x="3834" y="6429"/>
                      <a:pt x="3799" y="6418"/>
                      <a:pt x="3739" y="6418"/>
                    </a:cubicBezTo>
                    <a:lnTo>
                      <a:pt x="894" y="6418"/>
                    </a:lnTo>
                    <a:cubicBezTo>
                      <a:pt x="596" y="6418"/>
                      <a:pt x="346" y="6179"/>
                      <a:pt x="346" y="5870"/>
                    </a:cubicBezTo>
                    <a:lnTo>
                      <a:pt x="346" y="881"/>
                    </a:lnTo>
                    <a:cubicBezTo>
                      <a:pt x="346" y="584"/>
                      <a:pt x="584" y="333"/>
                      <a:pt x="894" y="333"/>
                    </a:cubicBezTo>
                    <a:close/>
                    <a:moveTo>
                      <a:pt x="10502" y="1405"/>
                    </a:moveTo>
                    <a:cubicBezTo>
                      <a:pt x="10800" y="1405"/>
                      <a:pt x="11061" y="1643"/>
                      <a:pt x="11061" y="1953"/>
                    </a:cubicBezTo>
                    <a:lnTo>
                      <a:pt x="11061" y="6941"/>
                    </a:lnTo>
                    <a:cubicBezTo>
                      <a:pt x="11050" y="7239"/>
                      <a:pt x="10788" y="7489"/>
                      <a:pt x="10490" y="7489"/>
                    </a:cubicBezTo>
                    <a:lnTo>
                      <a:pt x="7656" y="7489"/>
                    </a:lnTo>
                    <a:cubicBezTo>
                      <a:pt x="7609" y="7489"/>
                      <a:pt x="7549" y="7525"/>
                      <a:pt x="7513" y="7549"/>
                    </a:cubicBezTo>
                    <a:cubicBezTo>
                      <a:pt x="7490" y="7596"/>
                      <a:pt x="7478" y="7644"/>
                      <a:pt x="7490" y="7680"/>
                    </a:cubicBezTo>
                    <a:lnTo>
                      <a:pt x="7918" y="9561"/>
                    </a:lnTo>
                    <a:lnTo>
                      <a:pt x="7918" y="9573"/>
                    </a:lnTo>
                    <a:lnTo>
                      <a:pt x="7906" y="9573"/>
                    </a:lnTo>
                    <a:lnTo>
                      <a:pt x="5216" y="7727"/>
                    </a:lnTo>
                    <a:lnTo>
                      <a:pt x="6644" y="6751"/>
                    </a:lnTo>
                    <a:lnTo>
                      <a:pt x="9430" y="6751"/>
                    </a:lnTo>
                    <a:cubicBezTo>
                      <a:pt x="9930" y="6751"/>
                      <a:pt x="10311" y="6358"/>
                      <a:pt x="10311" y="5870"/>
                    </a:cubicBezTo>
                    <a:lnTo>
                      <a:pt x="10311" y="1405"/>
                    </a:lnTo>
                    <a:close/>
                    <a:moveTo>
                      <a:pt x="882" y="0"/>
                    </a:moveTo>
                    <a:cubicBezTo>
                      <a:pt x="393" y="0"/>
                      <a:pt x="1" y="393"/>
                      <a:pt x="1" y="881"/>
                    </a:cubicBezTo>
                    <a:lnTo>
                      <a:pt x="1" y="5870"/>
                    </a:lnTo>
                    <a:cubicBezTo>
                      <a:pt x="1" y="6358"/>
                      <a:pt x="393" y="6739"/>
                      <a:pt x="882" y="6739"/>
                    </a:cubicBezTo>
                    <a:lnTo>
                      <a:pt x="1072" y="6739"/>
                    </a:lnTo>
                    <a:lnTo>
                      <a:pt x="1072" y="6941"/>
                    </a:lnTo>
                    <a:cubicBezTo>
                      <a:pt x="1072" y="7430"/>
                      <a:pt x="1465" y="7811"/>
                      <a:pt x="1953" y="7811"/>
                    </a:cubicBezTo>
                    <a:lnTo>
                      <a:pt x="3275" y="7811"/>
                    </a:lnTo>
                    <a:lnTo>
                      <a:pt x="3144" y="8406"/>
                    </a:lnTo>
                    <a:cubicBezTo>
                      <a:pt x="3108" y="8549"/>
                      <a:pt x="3168" y="8692"/>
                      <a:pt x="3287" y="8763"/>
                    </a:cubicBezTo>
                    <a:cubicBezTo>
                      <a:pt x="3346" y="8811"/>
                      <a:pt x="3430" y="8823"/>
                      <a:pt x="3489" y="8823"/>
                    </a:cubicBezTo>
                    <a:cubicBezTo>
                      <a:pt x="3561" y="8823"/>
                      <a:pt x="3620" y="8811"/>
                      <a:pt x="3680" y="8763"/>
                    </a:cubicBezTo>
                    <a:lnTo>
                      <a:pt x="4918" y="7918"/>
                    </a:lnTo>
                    <a:lnTo>
                      <a:pt x="7704" y="9835"/>
                    </a:lnTo>
                    <a:cubicBezTo>
                      <a:pt x="7763" y="9882"/>
                      <a:pt x="7847" y="9894"/>
                      <a:pt x="7906" y="9894"/>
                    </a:cubicBezTo>
                    <a:cubicBezTo>
                      <a:pt x="7978" y="9894"/>
                      <a:pt x="8037" y="9882"/>
                      <a:pt x="8097" y="9835"/>
                    </a:cubicBezTo>
                    <a:cubicBezTo>
                      <a:pt x="8216" y="9763"/>
                      <a:pt x="8275" y="9620"/>
                      <a:pt x="8240" y="9477"/>
                    </a:cubicBezTo>
                    <a:lnTo>
                      <a:pt x="7859" y="7811"/>
                    </a:lnTo>
                    <a:lnTo>
                      <a:pt x="10490" y="7811"/>
                    </a:lnTo>
                    <a:cubicBezTo>
                      <a:pt x="10978" y="7811"/>
                      <a:pt x="11371" y="7430"/>
                      <a:pt x="11371" y="6941"/>
                    </a:cubicBezTo>
                    <a:lnTo>
                      <a:pt x="11371" y="1953"/>
                    </a:lnTo>
                    <a:cubicBezTo>
                      <a:pt x="11371" y="1476"/>
                      <a:pt x="10966" y="1072"/>
                      <a:pt x="10490" y="1072"/>
                    </a:cubicBezTo>
                    <a:lnTo>
                      <a:pt x="10299" y="1072"/>
                    </a:lnTo>
                    <a:lnTo>
                      <a:pt x="10299" y="881"/>
                    </a:lnTo>
                    <a:cubicBezTo>
                      <a:pt x="10299" y="393"/>
                      <a:pt x="9918" y="0"/>
                      <a:pt x="94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7"/>
          <p:cNvSpPr txBox="1"/>
          <p:nvPr>
            <p:ph type="title"/>
          </p:nvPr>
        </p:nvSpPr>
        <p:spPr>
          <a:xfrm>
            <a:off x="713225" y="-29550"/>
            <a:ext cx="83430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Type 1 &amp; 2 Data visualization</a:t>
            </a:r>
            <a:endParaRPr/>
          </a:p>
        </p:txBody>
      </p:sp>
      <p:sp>
        <p:nvSpPr>
          <p:cNvPr id="697" name="Google Shape;697;p67"/>
          <p:cNvSpPr/>
          <p:nvPr/>
        </p:nvSpPr>
        <p:spPr>
          <a:xfrm>
            <a:off x="4935775" y="650300"/>
            <a:ext cx="3724500" cy="21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67"/>
          <p:cNvSpPr/>
          <p:nvPr/>
        </p:nvSpPr>
        <p:spPr>
          <a:xfrm>
            <a:off x="4935775" y="2902750"/>
            <a:ext cx="3724500" cy="21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9" name="Google Shape;69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5775" y="686571"/>
            <a:ext cx="3724499" cy="2179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5775" y="2902746"/>
            <a:ext cx="3724500" cy="2205704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67"/>
          <p:cNvSpPr/>
          <p:nvPr/>
        </p:nvSpPr>
        <p:spPr>
          <a:xfrm>
            <a:off x="925350" y="650300"/>
            <a:ext cx="3724500" cy="21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2" name="Google Shape;70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000" y="733776"/>
            <a:ext cx="3563199" cy="20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7"/>
          <p:cNvSpPr/>
          <p:nvPr/>
        </p:nvSpPr>
        <p:spPr>
          <a:xfrm>
            <a:off x="925350" y="2902750"/>
            <a:ext cx="3724500" cy="2185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4" name="Google Shape;70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5999" y="2936813"/>
            <a:ext cx="3563200" cy="2117362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7"/>
          <p:cNvSpPr/>
          <p:nvPr/>
        </p:nvSpPr>
        <p:spPr>
          <a:xfrm>
            <a:off x="5184100" y="1418300"/>
            <a:ext cx="358800" cy="1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67"/>
          <p:cNvSpPr/>
          <p:nvPr/>
        </p:nvSpPr>
        <p:spPr>
          <a:xfrm>
            <a:off x="5184100" y="3365675"/>
            <a:ext cx="358800" cy="1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67"/>
          <p:cNvSpPr/>
          <p:nvPr/>
        </p:nvSpPr>
        <p:spPr>
          <a:xfrm>
            <a:off x="5184100" y="3844125"/>
            <a:ext cx="358800" cy="1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67"/>
          <p:cNvSpPr/>
          <p:nvPr/>
        </p:nvSpPr>
        <p:spPr>
          <a:xfrm>
            <a:off x="1260825" y="2185275"/>
            <a:ext cx="358800" cy="1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67"/>
          <p:cNvSpPr/>
          <p:nvPr/>
        </p:nvSpPr>
        <p:spPr>
          <a:xfrm>
            <a:off x="1260825" y="926725"/>
            <a:ext cx="358800" cy="1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7"/>
          <p:cNvSpPr/>
          <p:nvPr/>
        </p:nvSpPr>
        <p:spPr>
          <a:xfrm>
            <a:off x="5184100" y="3604900"/>
            <a:ext cx="358800" cy="12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8"/>
          <p:cNvSpPr txBox="1"/>
          <p:nvPr>
            <p:ph type="title"/>
          </p:nvPr>
        </p:nvSpPr>
        <p:spPr>
          <a:xfrm>
            <a:off x="2563650" y="70000"/>
            <a:ext cx="45036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TFIDF - Comparison</a:t>
            </a:r>
            <a:endParaRPr/>
          </a:p>
        </p:txBody>
      </p:sp>
      <p:sp>
        <p:nvSpPr>
          <p:cNvPr id="716" name="Google Shape;716;p68"/>
          <p:cNvSpPr/>
          <p:nvPr/>
        </p:nvSpPr>
        <p:spPr>
          <a:xfrm>
            <a:off x="273075" y="1149350"/>
            <a:ext cx="4161300" cy="39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8"/>
          <p:cNvSpPr/>
          <p:nvPr/>
        </p:nvSpPr>
        <p:spPr>
          <a:xfrm>
            <a:off x="4670725" y="1149350"/>
            <a:ext cx="4161300" cy="3913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8" name="Google Shape;71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75" y="1152400"/>
            <a:ext cx="1506926" cy="391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7250" y="1196725"/>
            <a:ext cx="1459025" cy="381876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8"/>
          <p:cNvSpPr txBox="1"/>
          <p:nvPr>
            <p:ph type="title"/>
          </p:nvPr>
        </p:nvSpPr>
        <p:spPr>
          <a:xfrm>
            <a:off x="1656375" y="583825"/>
            <a:ext cx="125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Type 1</a:t>
            </a:r>
            <a:endParaRPr sz="2500"/>
          </a:p>
        </p:txBody>
      </p:sp>
      <p:sp>
        <p:nvSpPr>
          <p:cNvPr id="721" name="Google Shape;721;p68"/>
          <p:cNvSpPr txBox="1"/>
          <p:nvPr>
            <p:ph type="title"/>
          </p:nvPr>
        </p:nvSpPr>
        <p:spPr>
          <a:xfrm>
            <a:off x="6169750" y="539500"/>
            <a:ext cx="12537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500"/>
              <a:t>Type 2</a:t>
            </a:r>
            <a:endParaRPr sz="2500"/>
          </a:p>
        </p:txBody>
      </p:sp>
      <p:pic>
        <p:nvPicPr>
          <p:cNvPr id="722" name="Google Shape;72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50" y="1244250"/>
            <a:ext cx="1459025" cy="372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8537" y="1213887"/>
            <a:ext cx="1459025" cy="3790538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68"/>
          <p:cNvSpPr/>
          <p:nvPr/>
        </p:nvSpPr>
        <p:spPr>
          <a:xfrm>
            <a:off x="617250" y="4344675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68"/>
          <p:cNvSpPr/>
          <p:nvPr/>
        </p:nvSpPr>
        <p:spPr>
          <a:xfrm>
            <a:off x="7067163" y="4733450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68"/>
          <p:cNvSpPr/>
          <p:nvPr/>
        </p:nvSpPr>
        <p:spPr>
          <a:xfrm>
            <a:off x="617250" y="3730850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68"/>
          <p:cNvSpPr/>
          <p:nvPr/>
        </p:nvSpPr>
        <p:spPr>
          <a:xfrm>
            <a:off x="617250" y="1617175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68"/>
          <p:cNvSpPr/>
          <p:nvPr/>
        </p:nvSpPr>
        <p:spPr>
          <a:xfrm>
            <a:off x="7067163" y="4344675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68"/>
          <p:cNvSpPr/>
          <p:nvPr/>
        </p:nvSpPr>
        <p:spPr>
          <a:xfrm>
            <a:off x="7067150" y="4872950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68"/>
          <p:cNvSpPr/>
          <p:nvPr/>
        </p:nvSpPr>
        <p:spPr>
          <a:xfrm>
            <a:off x="2668450" y="2502000"/>
            <a:ext cx="1459200" cy="139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/>
          <p:nvPr>
            <p:ph type="title"/>
          </p:nvPr>
        </p:nvSpPr>
        <p:spPr>
          <a:xfrm>
            <a:off x="713250" y="4546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Word cloud</a:t>
            </a:r>
            <a:endParaRPr/>
          </a:p>
        </p:txBody>
      </p:sp>
      <p:sp>
        <p:nvSpPr>
          <p:cNvPr id="736" name="Google Shape;736;p69"/>
          <p:cNvSpPr txBox="1"/>
          <p:nvPr/>
        </p:nvSpPr>
        <p:spPr>
          <a:xfrm>
            <a:off x="4895050" y="539500"/>
            <a:ext cx="3744900" cy="48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Type 1: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Common and frequent words are </a:t>
            </a:r>
            <a:r>
              <a:rPr b="1" lang="zh-TW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generic</a:t>
            </a:r>
            <a:endParaRPr b="1"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Blood sugar, pump (device that release insulin) can be their concerns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Neutral sentiments, but tend to need more assistance 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e.g. help</a:t>
            </a:r>
            <a:endParaRPr i="1"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37" name="Google Shape;7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000" y="1198475"/>
            <a:ext cx="2598349" cy="184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7000" y="2882249"/>
            <a:ext cx="2598349" cy="1840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"/>
          <p:cNvSpPr txBox="1"/>
          <p:nvPr/>
        </p:nvSpPr>
        <p:spPr>
          <a:xfrm>
            <a:off x="4887650" y="419200"/>
            <a:ext cx="38784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Type 2: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Common and frequent words: </a:t>
            </a:r>
            <a:r>
              <a:rPr i="1"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blood sugar, think, one</a:t>
            </a:r>
            <a:endParaRPr i="1"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useful terms for investigation can be noticed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e.g. blood sugar</a:t>
            </a:r>
            <a:endParaRPr i="1"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Light"/>
              <a:buChar char="●"/>
            </a:pPr>
            <a:r>
              <a:rPr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Relatively more positive sentiments </a:t>
            </a: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zh-TW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e.g. well done, believe, right</a:t>
            </a:r>
            <a:endParaRPr i="1"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44" name="Google Shape;7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25" y="539500"/>
            <a:ext cx="2941000" cy="20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0244" y="2518200"/>
            <a:ext cx="3266326" cy="231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0" name="Google Shape;750;p71"/>
          <p:cNvGrpSpPr/>
          <p:nvPr/>
        </p:nvGrpSpPr>
        <p:grpSpPr>
          <a:xfrm>
            <a:off x="265707" y="748485"/>
            <a:ext cx="4171794" cy="3366030"/>
            <a:chOff x="4682879" y="1259151"/>
            <a:chExt cx="4087990" cy="3098334"/>
          </a:xfrm>
        </p:grpSpPr>
        <p:grpSp>
          <p:nvGrpSpPr>
            <p:cNvPr id="751" name="Google Shape;751;p71"/>
            <p:cNvGrpSpPr/>
            <p:nvPr/>
          </p:nvGrpSpPr>
          <p:grpSpPr>
            <a:xfrm>
              <a:off x="4682879" y="1259151"/>
              <a:ext cx="4087990" cy="3098334"/>
              <a:chOff x="1572575" y="3497750"/>
              <a:chExt cx="843650" cy="639425"/>
            </a:xfrm>
          </p:grpSpPr>
          <p:sp>
            <p:nvSpPr>
              <p:cNvPr id="752" name="Google Shape;752;p71"/>
              <p:cNvSpPr/>
              <p:nvPr/>
            </p:nvSpPr>
            <p:spPr>
              <a:xfrm>
                <a:off x="1572575" y="3497750"/>
                <a:ext cx="843650" cy="534600"/>
              </a:xfrm>
              <a:custGeom>
                <a:rect b="b" l="l" r="r" t="t"/>
                <a:pathLst>
                  <a:path extrusionOk="0" h="21384" w="33746">
                    <a:moveTo>
                      <a:pt x="32548" y="1021"/>
                    </a:moveTo>
                    <a:lnTo>
                      <a:pt x="32548" y="20362"/>
                    </a:lnTo>
                    <a:lnTo>
                      <a:pt x="1197" y="20362"/>
                    </a:lnTo>
                    <a:lnTo>
                      <a:pt x="1197" y="1021"/>
                    </a:lnTo>
                    <a:close/>
                    <a:moveTo>
                      <a:pt x="477" y="0"/>
                    </a:moveTo>
                    <a:cubicBezTo>
                      <a:pt x="210" y="0"/>
                      <a:pt x="0" y="209"/>
                      <a:pt x="0" y="477"/>
                    </a:cubicBezTo>
                    <a:lnTo>
                      <a:pt x="0" y="20906"/>
                    </a:lnTo>
                    <a:cubicBezTo>
                      <a:pt x="0" y="21174"/>
                      <a:pt x="218" y="21384"/>
                      <a:pt x="477" y="21384"/>
                    </a:cubicBezTo>
                    <a:lnTo>
                      <a:pt x="33268" y="21384"/>
                    </a:lnTo>
                    <a:cubicBezTo>
                      <a:pt x="33536" y="21384"/>
                      <a:pt x="33745" y="21166"/>
                      <a:pt x="33745" y="20906"/>
                    </a:cubicBezTo>
                    <a:lnTo>
                      <a:pt x="33745" y="477"/>
                    </a:lnTo>
                    <a:cubicBezTo>
                      <a:pt x="33745" y="209"/>
                      <a:pt x="33536" y="0"/>
                      <a:pt x="33268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71"/>
              <p:cNvSpPr/>
              <p:nvPr/>
            </p:nvSpPr>
            <p:spPr>
              <a:xfrm>
                <a:off x="1904400" y="4032325"/>
                <a:ext cx="179975" cy="104850"/>
              </a:xfrm>
              <a:custGeom>
                <a:rect b="b" l="l" r="r" t="t"/>
                <a:pathLst>
                  <a:path extrusionOk="0" h="4194" w="7199">
                    <a:moveTo>
                      <a:pt x="1" y="1"/>
                    </a:moveTo>
                    <a:lnTo>
                      <a:pt x="1" y="4194"/>
                    </a:lnTo>
                    <a:lnTo>
                      <a:pt x="7198" y="4194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71"/>
              <p:cNvSpPr/>
              <p:nvPr/>
            </p:nvSpPr>
            <p:spPr>
              <a:xfrm>
                <a:off x="1904400" y="4032325"/>
                <a:ext cx="179975" cy="49825"/>
              </a:xfrm>
              <a:custGeom>
                <a:rect b="b" l="l" r="r" t="t"/>
                <a:pathLst>
                  <a:path extrusionOk="0" h="1993" w="7199">
                    <a:moveTo>
                      <a:pt x="1" y="1"/>
                    </a:moveTo>
                    <a:lnTo>
                      <a:pt x="1" y="980"/>
                    </a:lnTo>
                    <a:lnTo>
                      <a:pt x="7198" y="1992"/>
                    </a:lnTo>
                    <a:lnTo>
                      <a:pt x="7198" y="1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71"/>
              <p:cNvSpPr/>
              <p:nvPr/>
            </p:nvSpPr>
            <p:spPr>
              <a:xfrm>
                <a:off x="1852950" y="4127950"/>
                <a:ext cx="283100" cy="9225"/>
              </a:xfrm>
              <a:custGeom>
                <a:rect b="b" l="l" r="r" t="t"/>
                <a:pathLst>
                  <a:path extrusionOk="0" h="369" w="11324">
                    <a:moveTo>
                      <a:pt x="67" y="0"/>
                    </a:moveTo>
                    <a:cubicBezTo>
                      <a:pt x="25" y="0"/>
                      <a:pt x="0" y="34"/>
                      <a:pt x="0" y="67"/>
                    </a:cubicBezTo>
                    <a:lnTo>
                      <a:pt x="0" y="293"/>
                    </a:lnTo>
                    <a:cubicBezTo>
                      <a:pt x="0" y="335"/>
                      <a:pt x="25" y="369"/>
                      <a:pt x="67" y="369"/>
                    </a:cubicBezTo>
                    <a:lnTo>
                      <a:pt x="11248" y="369"/>
                    </a:lnTo>
                    <a:cubicBezTo>
                      <a:pt x="11290" y="369"/>
                      <a:pt x="11324" y="335"/>
                      <a:pt x="11324" y="293"/>
                    </a:cubicBezTo>
                    <a:lnTo>
                      <a:pt x="11324" y="67"/>
                    </a:lnTo>
                    <a:cubicBezTo>
                      <a:pt x="11324" y="34"/>
                      <a:pt x="11290" y="0"/>
                      <a:pt x="11248" y="0"/>
                    </a:cubicBez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56" name="Google Shape;756;p71"/>
            <p:cNvGrpSpPr/>
            <p:nvPr/>
          </p:nvGrpSpPr>
          <p:grpSpPr>
            <a:xfrm>
              <a:off x="6572650" y="3771725"/>
              <a:ext cx="304550" cy="36600"/>
              <a:chOff x="6504075" y="3773750"/>
              <a:chExt cx="304550" cy="36600"/>
            </a:xfrm>
          </p:grpSpPr>
          <p:sp>
            <p:nvSpPr>
              <p:cNvPr id="757" name="Google Shape;757;p71"/>
              <p:cNvSpPr/>
              <p:nvPr/>
            </p:nvSpPr>
            <p:spPr>
              <a:xfrm>
                <a:off x="6504075" y="3773750"/>
                <a:ext cx="36600" cy="36600"/>
              </a:xfrm>
              <a:prstGeom prst="ellipse">
                <a:avLst/>
              </a:prstGeom>
              <a:solidFill>
                <a:srgbClr val="1B1F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71"/>
              <p:cNvSpPr/>
              <p:nvPr/>
            </p:nvSpPr>
            <p:spPr>
              <a:xfrm>
                <a:off x="6638050" y="3773750"/>
                <a:ext cx="36600" cy="36600"/>
              </a:xfrm>
              <a:prstGeom prst="ellipse">
                <a:avLst/>
              </a:prstGeom>
              <a:solidFill>
                <a:srgbClr val="1B1F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71"/>
              <p:cNvSpPr/>
              <p:nvPr/>
            </p:nvSpPr>
            <p:spPr>
              <a:xfrm>
                <a:off x="6772025" y="3773750"/>
                <a:ext cx="36600" cy="36600"/>
              </a:xfrm>
              <a:prstGeom prst="ellipse">
                <a:avLst/>
              </a:prstGeom>
              <a:solidFill>
                <a:srgbClr val="1B1F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60" name="Google Shape;760;p71"/>
          <p:cNvPicPr preferRelativeResize="0"/>
          <p:nvPr/>
        </p:nvPicPr>
        <p:blipFill rotWithShape="1">
          <a:blip r:embed="rId3">
            <a:alphaModFix/>
          </a:blip>
          <a:srcRect b="2094" l="-1410" r="1409" t="-1380"/>
          <a:stretch/>
        </p:blipFill>
        <p:spPr>
          <a:xfrm>
            <a:off x="265725" y="748488"/>
            <a:ext cx="4135313" cy="269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425" y="803950"/>
            <a:ext cx="4043425" cy="2697750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p71"/>
          <p:cNvSpPr txBox="1"/>
          <p:nvPr>
            <p:ph idx="1" type="subTitle"/>
          </p:nvPr>
        </p:nvSpPr>
        <p:spPr>
          <a:xfrm>
            <a:off x="2882826" y="748475"/>
            <a:ext cx="16767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C3B1"/>
                </a:solidFill>
                <a:latin typeface="Verdana"/>
                <a:ea typeface="Verdana"/>
                <a:cs typeface="Verdana"/>
                <a:sym typeface="Verdana"/>
              </a:rPr>
              <a:t>U</a:t>
            </a:r>
            <a:r>
              <a:rPr lang="zh-TW" sz="1200">
                <a:solidFill>
                  <a:srgbClr val="00C3B1"/>
                </a:solidFill>
                <a:latin typeface="Verdana"/>
                <a:ea typeface="Verdana"/>
                <a:cs typeface="Verdana"/>
                <a:sym typeface="Verdana"/>
              </a:rPr>
              <a:t>sing the term </a:t>
            </a:r>
            <a:r>
              <a:rPr b="1" lang="zh-TW" sz="1200">
                <a:solidFill>
                  <a:srgbClr val="00C3B1"/>
                </a:solidFill>
                <a:latin typeface="Verdana"/>
                <a:ea typeface="Verdana"/>
                <a:cs typeface="Verdana"/>
                <a:sym typeface="Verdana"/>
              </a:rPr>
              <a:t>‘blood sugar</a:t>
            </a:r>
            <a:r>
              <a:rPr lang="zh-TW" sz="1200">
                <a:solidFill>
                  <a:srgbClr val="00C3B1"/>
                </a:solidFill>
                <a:latin typeface="Verdana"/>
                <a:ea typeface="Verdana"/>
                <a:cs typeface="Verdana"/>
                <a:sym typeface="Verdana"/>
              </a:rPr>
              <a:t>’ to filter the data</a:t>
            </a:r>
            <a:endParaRPr sz="1200">
              <a:solidFill>
                <a:srgbClr val="00C3B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71"/>
          <p:cNvSpPr/>
          <p:nvPr/>
        </p:nvSpPr>
        <p:spPr>
          <a:xfrm>
            <a:off x="2607725" y="1126848"/>
            <a:ext cx="275100" cy="289200"/>
          </a:xfrm>
          <a:prstGeom prst="bentArrow">
            <a:avLst>
              <a:gd fmla="val 25000" name="adj1"/>
              <a:gd fmla="val 25000" name="adj2"/>
              <a:gd fmla="val 25000" name="adj3"/>
              <a:gd fmla="val 52726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71"/>
          <p:cNvSpPr txBox="1"/>
          <p:nvPr>
            <p:ph idx="1" type="subTitle"/>
          </p:nvPr>
        </p:nvSpPr>
        <p:spPr>
          <a:xfrm>
            <a:off x="2882826" y="2123250"/>
            <a:ext cx="1496100" cy="2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00C3B1"/>
                </a:solidFill>
                <a:latin typeface="Verdana"/>
                <a:ea typeface="Verdana"/>
                <a:cs typeface="Verdana"/>
                <a:sym typeface="Verdana"/>
              </a:rPr>
              <a:t>Generate wordcloud</a:t>
            </a:r>
            <a:endParaRPr sz="1200">
              <a:solidFill>
                <a:srgbClr val="00C3B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71"/>
          <p:cNvSpPr txBox="1"/>
          <p:nvPr/>
        </p:nvSpPr>
        <p:spPr>
          <a:xfrm>
            <a:off x="5622825" y="748475"/>
            <a:ext cx="33228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possible factors causes blood sugar as a frequent term in type 2?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eating habits (meals, eating keywords)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insulin resistance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What they need to do?</a:t>
            </a:r>
            <a:endParaRPr b="1" i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transform their diet habit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exercise (being active makes your body more sensitive to insulin)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seek for doctor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66" name="Google Shape;766;p71"/>
          <p:cNvSpPr/>
          <p:nvPr/>
        </p:nvSpPr>
        <p:spPr>
          <a:xfrm>
            <a:off x="2607725" y="2333546"/>
            <a:ext cx="275100" cy="195900"/>
          </a:xfrm>
          <a:prstGeom prst="bentArrow">
            <a:avLst>
              <a:gd fmla="val 25000" name="adj1"/>
              <a:gd fmla="val 25000" name="adj2"/>
              <a:gd fmla="val 25000" name="adj3"/>
              <a:gd fmla="val 5877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7" name="Google Shape;767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2825" y="3209125"/>
            <a:ext cx="2459099" cy="17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7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</a:t>
            </a:r>
            <a:endParaRPr/>
          </a:p>
        </p:txBody>
      </p:sp>
      <p:sp>
        <p:nvSpPr>
          <p:cNvPr id="773" name="Google Shape;773;p72"/>
          <p:cNvSpPr txBox="1"/>
          <p:nvPr/>
        </p:nvSpPr>
        <p:spPr>
          <a:xfrm>
            <a:off x="601750" y="1418400"/>
            <a:ext cx="78291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Sentiment analysis tool: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VADER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(Example)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74" name="Google Shape;77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5" y="1772200"/>
            <a:ext cx="4759624" cy="25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5225" y="2799325"/>
            <a:ext cx="4649150" cy="225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72"/>
          <p:cNvSpPr txBox="1"/>
          <p:nvPr/>
        </p:nvSpPr>
        <p:spPr>
          <a:xfrm>
            <a:off x="7649875" y="2371650"/>
            <a:ext cx="15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rPr>
              <a:t>Output</a:t>
            </a:r>
            <a:endParaRPr b="1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7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</a:t>
            </a:r>
            <a:endParaRPr/>
          </a:p>
        </p:txBody>
      </p:sp>
      <p:sp>
        <p:nvSpPr>
          <p:cNvPr id="782" name="Google Shape;782;p73"/>
          <p:cNvSpPr txBox="1"/>
          <p:nvPr/>
        </p:nvSpPr>
        <p:spPr>
          <a:xfrm>
            <a:off x="716375" y="1432725"/>
            <a:ext cx="79803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 dataframe, column can be a list of data -&gt; for loop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Drop na is important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Order is needed , so for loop is slow but stable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83" name="Google Shape;78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375" y="2151300"/>
            <a:ext cx="7063349" cy="29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7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</a:t>
            </a:r>
            <a:endParaRPr/>
          </a:p>
        </p:txBody>
      </p:sp>
      <p:sp>
        <p:nvSpPr>
          <p:cNvPr id="789" name="Google Shape;789;p74"/>
          <p:cNvSpPr txBox="1"/>
          <p:nvPr/>
        </p:nvSpPr>
        <p:spPr>
          <a:xfrm>
            <a:off x="716375" y="1432725"/>
            <a:ext cx="7980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790" name="Google Shape;7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391"/>
            <a:ext cx="9144001" cy="3939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</a:t>
            </a:r>
            <a:endParaRPr/>
          </a:p>
        </p:txBody>
      </p:sp>
      <p:graphicFrame>
        <p:nvGraphicFramePr>
          <p:cNvPr id="796" name="Google Shape;796;p75"/>
          <p:cNvGraphicFramePr/>
          <p:nvPr/>
        </p:nvGraphicFramePr>
        <p:xfrm>
          <a:off x="9525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{974CEAA6-27A2-442B-9DA0-C19C99176311}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Diabetes type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Time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Type 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7587.37  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Type 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9154.32 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7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</a:t>
            </a:r>
            <a:endParaRPr/>
          </a:p>
        </p:txBody>
      </p:sp>
      <p:sp>
        <p:nvSpPr>
          <p:cNvPr id="802" name="Google Shape;802;p76"/>
          <p:cNvSpPr txBox="1"/>
          <p:nvPr/>
        </p:nvSpPr>
        <p:spPr>
          <a:xfrm>
            <a:off x="487100" y="1152400"/>
            <a:ext cx="82524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03" name="Google Shape;80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700" y="3629675"/>
            <a:ext cx="2720575" cy="145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049" y="1198675"/>
            <a:ext cx="4181225" cy="23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524" y="1198675"/>
            <a:ext cx="3905496" cy="23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870950" y="-93725"/>
            <a:ext cx="46890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1"/>
          <p:cNvSpPr txBox="1"/>
          <p:nvPr>
            <p:ph type="title"/>
          </p:nvPr>
        </p:nvSpPr>
        <p:spPr>
          <a:xfrm>
            <a:off x="1289450" y="3356925"/>
            <a:ext cx="71412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zh-TW">
                <a:latin typeface="Open Sans ExtraBold"/>
                <a:ea typeface="Open Sans ExtraBold"/>
                <a:cs typeface="Open Sans ExtraBold"/>
                <a:sym typeface="Open Sans ExtraBold"/>
              </a:rPr>
              <a:t>Introduction &amp; Data extraction</a:t>
            </a:r>
            <a:endParaRPr/>
          </a:p>
        </p:txBody>
      </p:sp>
      <p:sp>
        <p:nvSpPr>
          <p:cNvPr id="478" name="Google Shape;478;p41"/>
          <p:cNvSpPr txBox="1"/>
          <p:nvPr>
            <p:ph idx="2" type="title"/>
          </p:nvPr>
        </p:nvSpPr>
        <p:spPr>
          <a:xfrm>
            <a:off x="6694950" y="2538525"/>
            <a:ext cx="17358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01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77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 result -type 1</a:t>
            </a:r>
            <a:endParaRPr/>
          </a:p>
        </p:txBody>
      </p:sp>
      <p:pic>
        <p:nvPicPr>
          <p:cNvPr id="812" name="Google Shape;81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675" y="1218850"/>
            <a:ext cx="3105931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8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 result -type 1</a:t>
            </a:r>
            <a:endParaRPr/>
          </a:p>
        </p:txBody>
      </p:sp>
      <p:sp>
        <p:nvSpPr>
          <p:cNvPr id="818" name="Google Shape;818;p78"/>
          <p:cNvSpPr txBox="1"/>
          <p:nvPr/>
        </p:nvSpPr>
        <p:spPr>
          <a:xfrm>
            <a:off x="544425" y="1346775"/>
            <a:ext cx="7794000" cy="4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(Obtained by comments)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Side effect of hypo :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irretional anger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-&gt; need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more people’s care and understand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Type 1 patients need injection of insulin, meter -&gt;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living cost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-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Many expensive holiday activities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annot be afforded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-     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lower life quality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-&gt;need more support from their relatives , friends, even society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9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 result -type 2</a:t>
            </a:r>
            <a:endParaRPr/>
          </a:p>
        </p:txBody>
      </p:sp>
      <p:pic>
        <p:nvPicPr>
          <p:cNvPr id="824" name="Google Shape;82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450" y="1533850"/>
            <a:ext cx="6124975" cy="32896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79"/>
          <p:cNvSpPr txBox="1"/>
          <p:nvPr/>
        </p:nvSpPr>
        <p:spPr>
          <a:xfrm>
            <a:off x="6389975" y="1447900"/>
            <a:ext cx="1719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800">
                <a:latin typeface="Montserrat"/>
                <a:ea typeface="Montserrat"/>
                <a:cs typeface="Montserrat"/>
                <a:sym typeface="Montserrat"/>
              </a:rPr>
              <a:t>Sentiment score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0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Sentiment analysis result -type 2</a:t>
            </a:r>
            <a:endParaRPr/>
          </a:p>
        </p:txBody>
      </p:sp>
      <p:sp>
        <p:nvSpPr>
          <p:cNvPr id="831" name="Google Shape;831;p80"/>
          <p:cNvSpPr txBox="1"/>
          <p:nvPr/>
        </p:nvSpPr>
        <p:spPr>
          <a:xfrm>
            <a:off x="959925" y="1152400"/>
            <a:ext cx="7350000" cy="49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(Obtained by comments)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Need to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lose weight quickly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-&gt;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easily be stressed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 Light"/>
              <a:buChar char="●"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drug, 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Avandia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(a drug for diabete type 2 adults) is still used.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Use : lowers blood sugar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 Side effect :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30% higher risk of a heart attack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       -&gt; A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worrying issue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in their  treatment.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81"/>
          <p:cNvSpPr txBox="1"/>
          <p:nvPr>
            <p:ph type="title"/>
          </p:nvPr>
        </p:nvSpPr>
        <p:spPr>
          <a:xfrm>
            <a:off x="522750" y="3356925"/>
            <a:ext cx="3319500" cy="52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837" name="Google Shape;837;p81"/>
          <p:cNvSpPr txBox="1"/>
          <p:nvPr>
            <p:ph idx="2" type="title"/>
          </p:nvPr>
        </p:nvSpPr>
        <p:spPr>
          <a:xfrm>
            <a:off x="522750" y="2538525"/>
            <a:ext cx="17358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04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2"/>
          <p:cNvSpPr txBox="1"/>
          <p:nvPr>
            <p:ph type="title"/>
          </p:nvPr>
        </p:nvSpPr>
        <p:spPr>
          <a:xfrm>
            <a:off x="713250" y="4951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843" name="Google Shape;843;p82"/>
          <p:cNvSpPr txBox="1"/>
          <p:nvPr/>
        </p:nvSpPr>
        <p:spPr>
          <a:xfrm>
            <a:off x="959925" y="1152400"/>
            <a:ext cx="7350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44" name="Google Shape;84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075" y="1480150"/>
            <a:ext cx="7282326" cy="25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" name="Google Shape;849;p83"/>
          <p:cNvGraphicFramePr/>
          <p:nvPr/>
        </p:nvGraphicFramePr>
        <p:xfrm>
          <a:off x="952500" y="841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{974CEAA6-27A2-442B-9DA0-C19C99176311}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u="sng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Type1 diabetes:</a:t>
                      </a:r>
                      <a:endParaRPr b="1" u="sng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Char char="●"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major sentiments are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relatively </a:t>
                      </a:r>
                      <a:r>
                        <a:rPr b="1"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neutral to negative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Char char="●"/>
                      </a:pPr>
                      <a:r>
                        <a:rPr b="1"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insulin and hypo </a:t>
                      </a: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their 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major concerns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Char char="●"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need </a:t>
                      </a:r>
                      <a:r>
                        <a:rPr b="1"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support from friends and family members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u="sng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Type2 diabetes:</a:t>
                      </a:r>
                      <a:endParaRPr b="1" u="sng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Char char="●"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major sentiments are relatively </a:t>
                      </a:r>
                      <a:r>
                        <a:rPr b="1"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neutral to positive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Char char="●"/>
                      </a:pPr>
                      <a:r>
                        <a:rPr b="1"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weight and diet</a:t>
                      </a: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are their major concerns</a:t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400"/>
                        <a:buFont typeface="Montserrat"/>
                        <a:buChar char="●"/>
                      </a:pPr>
                      <a:r>
                        <a:rPr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needs to be </a:t>
                      </a:r>
                      <a:r>
                        <a:rPr b="1" lang="zh-TW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self-motivated</a:t>
                      </a:r>
                      <a:endParaRPr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850" name="Google Shape;85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050" y="901075"/>
            <a:ext cx="468950" cy="48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2556" y="901072"/>
            <a:ext cx="468950" cy="465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84"/>
          <p:cNvSpPr txBox="1"/>
          <p:nvPr>
            <p:ph type="title"/>
          </p:nvPr>
        </p:nvSpPr>
        <p:spPr>
          <a:xfrm>
            <a:off x="1430550" y="1744625"/>
            <a:ext cx="6282900" cy="103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End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type of diabetes</a:t>
            </a:r>
            <a:endParaRPr/>
          </a:p>
        </p:txBody>
      </p:sp>
      <p:sp>
        <p:nvSpPr>
          <p:cNvPr id="484" name="Google Shape;484;p42"/>
          <p:cNvSpPr txBox="1"/>
          <p:nvPr/>
        </p:nvSpPr>
        <p:spPr>
          <a:xfrm>
            <a:off x="9490787" y="3147050"/>
            <a:ext cx="7392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85" name="Google Shape;485;p42"/>
          <p:cNvSpPr/>
          <p:nvPr/>
        </p:nvSpPr>
        <p:spPr>
          <a:xfrm>
            <a:off x="3576600" y="1719275"/>
            <a:ext cx="2235000" cy="2277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</a:t>
            </a:r>
            <a:r>
              <a:rPr b="1" lang="zh-TW"/>
              <a:t> </a:t>
            </a:r>
            <a:r>
              <a:rPr b="1" lang="zh-TW"/>
              <a:t>Type 1.5 (LADA)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zh-TW"/>
              <a:t>Between</a:t>
            </a:r>
            <a:r>
              <a:rPr lang="zh-TW"/>
              <a:t> from diabetes type 1 and diabetes type 2</a:t>
            </a:r>
            <a:endParaRPr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2"/>
          <p:cNvSpPr/>
          <p:nvPr/>
        </p:nvSpPr>
        <p:spPr>
          <a:xfrm>
            <a:off x="6293575" y="1719275"/>
            <a:ext cx="2235000" cy="2277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</a:t>
            </a:r>
            <a:r>
              <a:rPr b="1" lang="zh-TW"/>
              <a:t> Type 2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Cause by </a:t>
            </a:r>
            <a:r>
              <a:rPr b="1" lang="zh-TW"/>
              <a:t>pancreas does not  produce </a:t>
            </a:r>
            <a:r>
              <a:rPr b="1" lang="zh-TW"/>
              <a:t>enough</a:t>
            </a:r>
            <a:r>
              <a:rPr b="1" lang="zh-TW"/>
              <a:t> insulin.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zh-TW"/>
              <a:t>Most common</a:t>
            </a:r>
            <a:r>
              <a:rPr lang="zh-TW"/>
              <a:t> diabetes type</a:t>
            </a:r>
            <a:endParaRPr/>
          </a:p>
        </p:txBody>
      </p:sp>
      <p:sp>
        <p:nvSpPr>
          <p:cNvPr id="487" name="Google Shape;487;p42"/>
          <p:cNvSpPr/>
          <p:nvPr/>
        </p:nvSpPr>
        <p:spPr>
          <a:xfrm>
            <a:off x="859625" y="1719275"/>
            <a:ext cx="2235000" cy="22779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</a:t>
            </a:r>
            <a:r>
              <a:rPr b="1" lang="zh-TW"/>
              <a:t>Type 1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zh-TW"/>
              <a:t> Cause by an </a:t>
            </a:r>
            <a:r>
              <a:rPr b="1" lang="zh-TW"/>
              <a:t>autoimmune reaction</a:t>
            </a:r>
            <a:r>
              <a:rPr lang="zh-TW"/>
              <a:t>. This </a:t>
            </a:r>
            <a:r>
              <a:rPr b="1" lang="zh-TW"/>
              <a:t>destroys the cells in the pancreas that make insulin</a:t>
            </a:r>
            <a:r>
              <a:rPr b="1" lang="zh-TW"/>
              <a:t> .</a:t>
            </a:r>
            <a:endParaRPr b="1"/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2"/>
          <p:cNvSpPr txBox="1"/>
          <p:nvPr/>
        </p:nvSpPr>
        <p:spPr>
          <a:xfrm>
            <a:off x="745025" y="4154925"/>
            <a:ext cx="7717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But what are the </a:t>
            </a:r>
            <a:r>
              <a:rPr b="1" i="1" lang="zh-T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needs</a:t>
            </a:r>
            <a:r>
              <a:rPr b="1" lang="zh-T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 </a:t>
            </a:r>
            <a:r>
              <a:rPr b="1" i="1" lang="zh-TW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sentiment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these diabetes patients?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Diabetes forum</a:t>
            </a:r>
            <a:endParaRPr/>
          </a:p>
        </p:txBody>
      </p:sp>
      <p:sp>
        <p:nvSpPr>
          <p:cNvPr id="494" name="Google Shape;494;p43"/>
          <p:cNvSpPr txBox="1"/>
          <p:nvPr/>
        </p:nvSpPr>
        <p:spPr>
          <a:xfrm>
            <a:off x="945600" y="1432725"/>
            <a:ext cx="7249500" cy="35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understand the </a:t>
            </a:r>
            <a:r>
              <a:rPr b="1" lang="zh-TW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needs and sentiments</a:t>
            </a: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, we extracted information from  the 2 diabetes forums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Because they are…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✓ Can be extracted without permissions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✓ Divided the discussions into group for 3 diabetes types -&gt; fair comparison for each diabetes’ type popularuty in the forums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graphicFrame>
        <p:nvGraphicFramePr>
          <p:cNvPr id="495" name="Google Shape;495;p43"/>
          <p:cNvGraphicFramePr/>
          <p:nvPr/>
        </p:nvGraphicFramePr>
        <p:xfrm>
          <a:off x="880875" y="3378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{974CEAA6-27A2-442B-9DA0-C19C99176311}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Websites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Type 1 forum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Type 1.5 forum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Type 2 forum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Diabetes Daily Forum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50">
                          <a:solidFill>
                            <a:schemeClr val="lt1"/>
                          </a:solidFill>
                        </a:rPr>
                        <a:t>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50">
                          <a:solidFill>
                            <a:schemeClr val="lt1"/>
                          </a:solidFill>
                        </a:rPr>
                        <a:t>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50">
                          <a:solidFill>
                            <a:schemeClr val="lt1"/>
                          </a:solidFill>
                        </a:rPr>
                        <a:t>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lt1"/>
                          </a:solidFill>
                        </a:rPr>
                        <a:t>Diabetes.co.uk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50">
                          <a:solidFill>
                            <a:schemeClr val="lt1"/>
                          </a:solidFill>
                        </a:rPr>
                        <a:t>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50">
                          <a:solidFill>
                            <a:schemeClr val="lt1"/>
                          </a:solidFill>
                        </a:rPr>
                        <a:t>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1350">
                          <a:solidFill>
                            <a:schemeClr val="lt1"/>
                          </a:solidFill>
                        </a:rPr>
                        <a:t>✓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01" name="Google Shape;501;p44"/>
          <p:cNvSpPr txBox="1"/>
          <p:nvPr/>
        </p:nvSpPr>
        <p:spPr>
          <a:xfrm>
            <a:off x="947225" y="1324775"/>
            <a:ext cx="72495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1. Import required package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02" name="Google Shape;502;p44"/>
          <p:cNvPicPr preferRelativeResize="0"/>
          <p:nvPr/>
        </p:nvPicPr>
        <p:blipFill rotWithShape="1">
          <a:blip r:embed="rId3">
            <a:alphaModFix/>
          </a:blip>
          <a:srcRect b="0" l="0" r="52947" t="0"/>
          <a:stretch/>
        </p:blipFill>
        <p:spPr>
          <a:xfrm>
            <a:off x="4842625" y="1324775"/>
            <a:ext cx="3153551" cy="13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08" name="Google Shape;508;p45"/>
          <p:cNvSpPr txBox="1"/>
          <p:nvPr/>
        </p:nvSpPr>
        <p:spPr>
          <a:xfrm>
            <a:off x="947225" y="1361100"/>
            <a:ext cx="72495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2. Define the function for extracting the 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maximum possible number of pages 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in a fourm's / discussion topic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09" name="Google Shape;50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300" y="1324811"/>
            <a:ext cx="4334050" cy="2174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301" y="3672175"/>
            <a:ext cx="4334050" cy="6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6"/>
          <p:cNvSpPr txBox="1"/>
          <p:nvPr>
            <p:ph type="title"/>
          </p:nvPr>
        </p:nvSpPr>
        <p:spPr>
          <a:xfrm>
            <a:off x="713225" y="539500"/>
            <a:ext cx="7717500" cy="6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Extraction method</a:t>
            </a:r>
            <a:endParaRPr/>
          </a:p>
        </p:txBody>
      </p:sp>
      <p:sp>
        <p:nvSpPr>
          <p:cNvPr id="516" name="Google Shape;516;p46"/>
          <p:cNvSpPr txBox="1"/>
          <p:nvPr/>
        </p:nvSpPr>
        <p:spPr>
          <a:xfrm>
            <a:off x="945600" y="1432725"/>
            <a:ext cx="7249500" cy="37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3. A user defined function 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for extracting the data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350">
                <a:solidFill>
                  <a:schemeClr val="lt1"/>
                </a:solidFill>
              </a:rPr>
              <a:t>(plug the page number to the function)</a:t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lt1"/>
              </a:solidFill>
            </a:endParaRPr>
          </a:p>
        </p:txBody>
      </p:sp>
      <p:pic>
        <p:nvPicPr>
          <p:cNvPr id="517" name="Google Shape;517;p46"/>
          <p:cNvPicPr preferRelativeResize="0"/>
          <p:nvPr/>
        </p:nvPicPr>
        <p:blipFill rotWithShape="1">
          <a:blip r:embed="rId3">
            <a:alphaModFix/>
          </a:blip>
          <a:srcRect b="0" l="0" r="49233" t="0"/>
          <a:stretch/>
        </p:blipFill>
        <p:spPr>
          <a:xfrm>
            <a:off x="4298225" y="1432725"/>
            <a:ext cx="3811052" cy="105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EO Monthly Project Report by Slidesgo">
  <a:themeElements>
    <a:clrScheme name="Simple Light">
      <a:dk1>
        <a:srgbClr val="00343E"/>
      </a:dk1>
      <a:lt1>
        <a:srgbClr val="FFFFFF"/>
      </a:lt1>
      <a:dk2>
        <a:srgbClr val="00343E"/>
      </a:dk2>
      <a:lt2>
        <a:srgbClr val="FFFFFF"/>
      </a:lt2>
      <a:accent1>
        <a:srgbClr val="00677B"/>
      </a:accent1>
      <a:accent2>
        <a:srgbClr val="00AFAD"/>
      </a:accent2>
      <a:accent3>
        <a:srgbClr val="77D6CD"/>
      </a:accent3>
      <a:accent4>
        <a:srgbClr val="6B91C8"/>
      </a:accent4>
      <a:accent5>
        <a:srgbClr val="BF85AE"/>
      </a:accent5>
      <a:accent6>
        <a:srgbClr val="DCC19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